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8"/>
  </p:notesMasterIdLst>
  <p:sldIdLst>
    <p:sldId id="588" r:id="rId2"/>
    <p:sldId id="583" r:id="rId3"/>
    <p:sldId id="598" r:id="rId4"/>
    <p:sldId id="639" r:id="rId5"/>
    <p:sldId id="303" r:id="rId6"/>
    <p:sldId id="585" r:id="rId7"/>
    <p:sldId id="586" r:id="rId8"/>
    <p:sldId id="587" r:id="rId9"/>
    <p:sldId id="584" r:id="rId10"/>
    <p:sldId id="589" r:id="rId11"/>
    <p:sldId id="590" r:id="rId12"/>
    <p:sldId id="591" r:id="rId13"/>
    <p:sldId id="592" r:id="rId14"/>
    <p:sldId id="593" r:id="rId15"/>
    <p:sldId id="595" r:id="rId16"/>
    <p:sldId id="596" r:id="rId17"/>
    <p:sldId id="597" r:id="rId18"/>
    <p:sldId id="599" r:id="rId19"/>
    <p:sldId id="600" r:id="rId20"/>
    <p:sldId id="601" r:id="rId21"/>
    <p:sldId id="602" r:id="rId22"/>
    <p:sldId id="615" r:id="rId23"/>
    <p:sldId id="616" r:id="rId24"/>
    <p:sldId id="617" r:id="rId25"/>
    <p:sldId id="618" r:id="rId26"/>
    <p:sldId id="619" r:id="rId27"/>
    <p:sldId id="603" r:id="rId28"/>
    <p:sldId id="604" r:id="rId29"/>
    <p:sldId id="594" r:id="rId30"/>
    <p:sldId id="605" r:id="rId31"/>
    <p:sldId id="620" r:id="rId32"/>
    <p:sldId id="606" r:id="rId33"/>
    <p:sldId id="607" r:id="rId34"/>
    <p:sldId id="621" r:id="rId35"/>
    <p:sldId id="608" r:id="rId36"/>
    <p:sldId id="609" r:id="rId37"/>
    <p:sldId id="610" r:id="rId38"/>
    <p:sldId id="611" r:id="rId39"/>
    <p:sldId id="612" r:id="rId40"/>
    <p:sldId id="613" r:id="rId41"/>
    <p:sldId id="622" r:id="rId42"/>
    <p:sldId id="623" r:id="rId43"/>
    <p:sldId id="624" r:id="rId44"/>
    <p:sldId id="625" r:id="rId45"/>
    <p:sldId id="626" r:id="rId46"/>
    <p:sldId id="627" r:id="rId47"/>
    <p:sldId id="663" r:id="rId48"/>
    <p:sldId id="667" r:id="rId49"/>
    <p:sldId id="664" r:id="rId50"/>
    <p:sldId id="665" r:id="rId51"/>
    <p:sldId id="666" r:id="rId52"/>
    <p:sldId id="647" r:id="rId53"/>
    <p:sldId id="648" r:id="rId54"/>
    <p:sldId id="660" r:id="rId55"/>
    <p:sldId id="661" r:id="rId56"/>
    <p:sldId id="662" r:id="rId57"/>
    <p:sldId id="628" r:id="rId58"/>
    <p:sldId id="659" r:id="rId59"/>
    <p:sldId id="668" r:id="rId60"/>
    <p:sldId id="640" r:id="rId61"/>
    <p:sldId id="629" r:id="rId62"/>
    <p:sldId id="630" r:id="rId63"/>
    <p:sldId id="631" r:id="rId64"/>
    <p:sldId id="632" r:id="rId65"/>
    <p:sldId id="642" r:id="rId66"/>
    <p:sldId id="641" r:id="rId67"/>
    <p:sldId id="643" r:id="rId68"/>
    <p:sldId id="645" r:id="rId69"/>
    <p:sldId id="644" r:id="rId70"/>
    <p:sldId id="646" r:id="rId71"/>
    <p:sldId id="650" r:id="rId72"/>
    <p:sldId id="651" r:id="rId73"/>
    <p:sldId id="652" r:id="rId74"/>
    <p:sldId id="653" r:id="rId75"/>
    <p:sldId id="654" r:id="rId76"/>
    <p:sldId id="655" r:id="rId77"/>
    <p:sldId id="656" r:id="rId78"/>
    <p:sldId id="657" r:id="rId79"/>
    <p:sldId id="658" r:id="rId80"/>
    <p:sldId id="633" r:id="rId81"/>
    <p:sldId id="634" r:id="rId82"/>
    <p:sldId id="635" r:id="rId83"/>
    <p:sldId id="636" r:id="rId84"/>
    <p:sldId id="637" r:id="rId85"/>
    <p:sldId id="638" r:id="rId86"/>
    <p:sldId id="614" r:id="rId87"/>
  </p:sldIdLst>
  <p:sldSz cx="12993688" cy="9756775"/>
  <p:notesSz cx="6858000" cy="9144000"/>
  <p:defaultTextStyle>
    <a:defPPr>
      <a:defRPr lang="en-US"/>
    </a:defPPr>
    <a:lvl1pPr marL="0" algn="l" defTabSz="650001" rtl="0" eaLnBrk="1" latinLnBrk="0" hangingPunct="1">
      <a:defRPr sz="2600" kern="1200">
        <a:solidFill>
          <a:schemeClr val="tx1"/>
        </a:solidFill>
        <a:latin typeface="+mn-lt"/>
        <a:ea typeface="+mn-ea"/>
        <a:cs typeface="+mn-cs"/>
      </a:defRPr>
    </a:lvl1pPr>
    <a:lvl2pPr marL="650001" algn="l" defTabSz="650001" rtl="0" eaLnBrk="1" latinLnBrk="0" hangingPunct="1">
      <a:defRPr sz="2600" kern="1200">
        <a:solidFill>
          <a:schemeClr val="tx1"/>
        </a:solidFill>
        <a:latin typeface="+mn-lt"/>
        <a:ea typeface="+mn-ea"/>
        <a:cs typeface="+mn-cs"/>
      </a:defRPr>
    </a:lvl2pPr>
    <a:lvl3pPr marL="1300002" algn="l" defTabSz="650001" rtl="0" eaLnBrk="1" latinLnBrk="0" hangingPunct="1">
      <a:defRPr sz="2600" kern="1200">
        <a:solidFill>
          <a:schemeClr val="tx1"/>
        </a:solidFill>
        <a:latin typeface="+mn-lt"/>
        <a:ea typeface="+mn-ea"/>
        <a:cs typeface="+mn-cs"/>
      </a:defRPr>
    </a:lvl3pPr>
    <a:lvl4pPr marL="1950004" algn="l" defTabSz="650001" rtl="0" eaLnBrk="1" latinLnBrk="0" hangingPunct="1">
      <a:defRPr sz="2600" kern="1200">
        <a:solidFill>
          <a:schemeClr val="tx1"/>
        </a:solidFill>
        <a:latin typeface="+mn-lt"/>
        <a:ea typeface="+mn-ea"/>
        <a:cs typeface="+mn-cs"/>
      </a:defRPr>
    </a:lvl4pPr>
    <a:lvl5pPr marL="2600005" algn="l" defTabSz="650001" rtl="0" eaLnBrk="1" latinLnBrk="0" hangingPunct="1">
      <a:defRPr sz="2600" kern="1200">
        <a:solidFill>
          <a:schemeClr val="tx1"/>
        </a:solidFill>
        <a:latin typeface="+mn-lt"/>
        <a:ea typeface="+mn-ea"/>
        <a:cs typeface="+mn-cs"/>
      </a:defRPr>
    </a:lvl5pPr>
    <a:lvl6pPr marL="3250006" algn="l" defTabSz="650001" rtl="0" eaLnBrk="1" latinLnBrk="0" hangingPunct="1">
      <a:defRPr sz="2600" kern="1200">
        <a:solidFill>
          <a:schemeClr val="tx1"/>
        </a:solidFill>
        <a:latin typeface="+mn-lt"/>
        <a:ea typeface="+mn-ea"/>
        <a:cs typeface="+mn-cs"/>
      </a:defRPr>
    </a:lvl6pPr>
    <a:lvl7pPr marL="3900007" algn="l" defTabSz="650001" rtl="0" eaLnBrk="1" latinLnBrk="0" hangingPunct="1">
      <a:defRPr sz="2600" kern="1200">
        <a:solidFill>
          <a:schemeClr val="tx1"/>
        </a:solidFill>
        <a:latin typeface="+mn-lt"/>
        <a:ea typeface="+mn-ea"/>
        <a:cs typeface="+mn-cs"/>
      </a:defRPr>
    </a:lvl7pPr>
    <a:lvl8pPr marL="4550009" algn="l" defTabSz="650001" rtl="0" eaLnBrk="1" latinLnBrk="0" hangingPunct="1">
      <a:defRPr sz="2600" kern="1200">
        <a:solidFill>
          <a:schemeClr val="tx1"/>
        </a:solidFill>
        <a:latin typeface="+mn-lt"/>
        <a:ea typeface="+mn-ea"/>
        <a:cs typeface="+mn-cs"/>
      </a:defRPr>
    </a:lvl8pPr>
    <a:lvl9pPr marL="5200010" algn="l" defTabSz="650001" rtl="0" eaLnBrk="1" latinLnBrk="0" hangingPunct="1">
      <a:defRPr sz="26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3C2F01D7-572E-D948-A34B-147F8D9850DF}">
          <p14:sldIdLst>
            <p14:sldId id="588"/>
            <p14:sldId id="583"/>
            <p14:sldId id="598"/>
            <p14:sldId id="639"/>
            <p14:sldId id="303"/>
            <p14:sldId id="585"/>
            <p14:sldId id="586"/>
            <p14:sldId id="587"/>
            <p14:sldId id="584"/>
            <p14:sldId id="589"/>
            <p14:sldId id="590"/>
            <p14:sldId id="591"/>
            <p14:sldId id="592"/>
            <p14:sldId id="593"/>
            <p14:sldId id="595"/>
            <p14:sldId id="596"/>
            <p14:sldId id="597"/>
            <p14:sldId id="599"/>
            <p14:sldId id="600"/>
            <p14:sldId id="601"/>
            <p14:sldId id="602"/>
            <p14:sldId id="615"/>
            <p14:sldId id="616"/>
            <p14:sldId id="617"/>
            <p14:sldId id="618"/>
            <p14:sldId id="619"/>
            <p14:sldId id="603"/>
            <p14:sldId id="604"/>
            <p14:sldId id="594"/>
            <p14:sldId id="605"/>
            <p14:sldId id="620"/>
            <p14:sldId id="606"/>
            <p14:sldId id="607"/>
            <p14:sldId id="621"/>
            <p14:sldId id="608"/>
            <p14:sldId id="609"/>
            <p14:sldId id="610"/>
            <p14:sldId id="611"/>
            <p14:sldId id="612"/>
            <p14:sldId id="613"/>
            <p14:sldId id="622"/>
            <p14:sldId id="623"/>
            <p14:sldId id="624"/>
            <p14:sldId id="625"/>
            <p14:sldId id="626"/>
            <p14:sldId id="627"/>
            <p14:sldId id="663"/>
            <p14:sldId id="667"/>
            <p14:sldId id="664"/>
            <p14:sldId id="665"/>
            <p14:sldId id="666"/>
            <p14:sldId id="647"/>
            <p14:sldId id="648"/>
            <p14:sldId id="660"/>
            <p14:sldId id="661"/>
            <p14:sldId id="662"/>
            <p14:sldId id="628"/>
            <p14:sldId id="659"/>
            <p14:sldId id="668"/>
            <p14:sldId id="640"/>
            <p14:sldId id="629"/>
            <p14:sldId id="630"/>
            <p14:sldId id="631"/>
            <p14:sldId id="632"/>
            <p14:sldId id="642"/>
            <p14:sldId id="641"/>
            <p14:sldId id="643"/>
            <p14:sldId id="645"/>
            <p14:sldId id="644"/>
            <p14:sldId id="646"/>
            <p14:sldId id="650"/>
            <p14:sldId id="651"/>
            <p14:sldId id="652"/>
            <p14:sldId id="653"/>
            <p14:sldId id="654"/>
            <p14:sldId id="655"/>
            <p14:sldId id="656"/>
            <p14:sldId id="657"/>
            <p14:sldId id="658"/>
            <p14:sldId id="633"/>
            <p14:sldId id="634"/>
            <p14:sldId id="635"/>
            <p14:sldId id="636"/>
            <p14:sldId id="637"/>
            <p14:sldId id="638"/>
            <p14:sldId id="614"/>
          </p14:sldIdLst>
        </p14:section>
      </p14:sectionLst>
    </p:ext>
    <p:ext uri="{EFAFB233-063F-42B5-8137-9DF3F51BA10A}">
      <p15:sldGuideLst xmlns:p15="http://schemas.microsoft.com/office/powerpoint/2012/main">
        <p15:guide id="1" orient="horz" pos="1599" userDrawn="1">
          <p15:clr>
            <a:srgbClr val="A4A3A4"/>
          </p15:clr>
        </p15:guide>
        <p15:guide id="2" pos="781" userDrawn="1">
          <p15:clr>
            <a:srgbClr val="A4A3A4"/>
          </p15:clr>
        </p15:guide>
        <p15:guide id="3" orient="horz" pos="225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714" autoAdjust="0"/>
    <p:restoredTop sz="86472"/>
  </p:normalViewPr>
  <p:slideViewPr>
    <p:cSldViewPr snapToGrid="0" snapToObjects="1">
      <p:cViewPr varScale="1">
        <p:scale>
          <a:sx n="52" d="100"/>
          <a:sy n="52" d="100"/>
        </p:scale>
        <p:origin x="200" y="936"/>
      </p:cViewPr>
      <p:guideLst>
        <p:guide orient="horz" pos="1599"/>
        <p:guide pos="781"/>
        <p:guide orient="horz" pos="2257"/>
      </p:guideLst>
    </p:cSldViewPr>
  </p:slideViewPr>
  <p:outlineViewPr>
    <p:cViewPr>
      <p:scale>
        <a:sx n="33" d="100"/>
        <a:sy n="33" d="100"/>
      </p:scale>
      <p:origin x="0" y="-31448"/>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02" d="100"/>
          <a:sy n="102" d="100"/>
        </p:scale>
        <p:origin x="1520"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E32C8A-B93D-CD4B-866C-6358A542A066}" type="datetimeFigureOut">
              <a:rPr lang="en-US" smtClean="0"/>
              <a:t>1/15/26</a:t>
            </a:fld>
            <a:endParaRPr lang="en-US" dirty="0"/>
          </a:p>
        </p:txBody>
      </p:sp>
      <p:sp>
        <p:nvSpPr>
          <p:cNvPr id="4" name="Slide Image Placeholder 3"/>
          <p:cNvSpPr>
            <a:spLocks noGrp="1" noRot="1" noChangeAspect="1"/>
          </p:cNvSpPr>
          <p:nvPr>
            <p:ph type="sldImg" idx="2"/>
          </p:nvPr>
        </p:nvSpPr>
        <p:spPr>
          <a:xfrm>
            <a:off x="1374775" y="1143000"/>
            <a:ext cx="41084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5B8E8-69AD-CE45-B01C-E09690CC0116}" type="slidenum">
              <a:rPr lang="en-US" smtClean="0"/>
              <a:t>‹#›</a:t>
            </a:fld>
            <a:endParaRPr lang="en-US" dirty="0"/>
          </a:p>
        </p:txBody>
      </p:sp>
    </p:spTree>
    <p:extLst>
      <p:ext uri="{BB962C8B-B14F-4D97-AF65-F5344CB8AC3E}">
        <p14:creationId xmlns:p14="http://schemas.microsoft.com/office/powerpoint/2010/main" val="2006807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1</a:t>
            </a:fld>
            <a:endParaRPr lang="en-US" dirty="0"/>
          </a:p>
        </p:txBody>
      </p:sp>
    </p:spTree>
    <p:extLst>
      <p:ext uri="{BB962C8B-B14F-4D97-AF65-F5344CB8AC3E}">
        <p14:creationId xmlns:p14="http://schemas.microsoft.com/office/powerpoint/2010/main" val="2160836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2DB26-D437-C131-B65C-40958EAE22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CDA1B-DCE9-F76A-ADF1-2F0C1599F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75603F-750B-E36E-41DF-1360B744FB3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201F01F-0517-45B0-1128-FDAE41B1DF72}"/>
              </a:ext>
            </a:extLst>
          </p:cNvPr>
          <p:cNvSpPr>
            <a:spLocks noGrp="1"/>
          </p:cNvSpPr>
          <p:nvPr>
            <p:ph type="sldNum" sz="quarter" idx="5"/>
          </p:nvPr>
        </p:nvSpPr>
        <p:spPr/>
        <p:txBody>
          <a:bodyPr/>
          <a:lstStyle/>
          <a:p>
            <a:fld id="{AD35B8E8-69AD-CE45-B01C-E09690CC0116}" type="slidenum">
              <a:rPr lang="en-US" smtClean="0"/>
              <a:t>11</a:t>
            </a:fld>
            <a:endParaRPr lang="en-US" dirty="0"/>
          </a:p>
        </p:txBody>
      </p:sp>
    </p:spTree>
    <p:extLst>
      <p:ext uri="{BB962C8B-B14F-4D97-AF65-F5344CB8AC3E}">
        <p14:creationId xmlns:p14="http://schemas.microsoft.com/office/powerpoint/2010/main" val="115540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8786C-2405-C758-C436-FDCBD2D652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AE1F9C-F45B-83EA-2EC3-DBB3BC3048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114FEF-7729-906A-CC46-7F4F2B95BEE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3FF418E-20F3-F8E2-B7CB-E57C415F20ED}"/>
              </a:ext>
            </a:extLst>
          </p:cNvPr>
          <p:cNvSpPr>
            <a:spLocks noGrp="1"/>
          </p:cNvSpPr>
          <p:nvPr>
            <p:ph type="sldNum" sz="quarter" idx="5"/>
          </p:nvPr>
        </p:nvSpPr>
        <p:spPr/>
        <p:txBody>
          <a:bodyPr/>
          <a:lstStyle/>
          <a:p>
            <a:fld id="{AD35B8E8-69AD-CE45-B01C-E09690CC0116}" type="slidenum">
              <a:rPr lang="en-US" smtClean="0"/>
              <a:t>12</a:t>
            </a:fld>
            <a:endParaRPr lang="en-US" dirty="0"/>
          </a:p>
        </p:txBody>
      </p:sp>
    </p:spTree>
    <p:extLst>
      <p:ext uri="{BB962C8B-B14F-4D97-AF65-F5344CB8AC3E}">
        <p14:creationId xmlns:p14="http://schemas.microsoft.com/office/powerpoint/2010/main" val="2882810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A2CB0-9500-461D-293C-60085A9C1F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EB6C1F-AE2D-668C-6856-550BEC0B5B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7A2963-239A-1B19-3310-4543BE0D25A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E3D0532-AB08-EDA8-2BCC-D946E2BA9A3B}"/>
              </a:ext>
            </a:extLst>
          </p:cNvPr>
          <p:cNvSpPr>
            <a:spLocks noGrp="1"/>
          </p:cNvSpPr>
          <p:nvPr>
            <p:ph type="sldNum" sz="quarter" idx="5"/>
          </p:nvPr>
        </p:nvSpPr>
        <p:spPr/>
        <p:txBody>
          <a:bodyPr/>
          <a:lstStyle/>
          <a:p>
            <a:fld id="{AD35B8E8-69AD-CE45-B01C-E09690CC0116}" type="slidenum">
              <a:rPr lang="en-US" smtClean="0"/>
              <a:t>13</a:t>
            </a:fld>
            <a:endParaRPr lang="en-US" dirty="0"/>
          </a:p>
        </p:txBody>
      </p:sp>
    </p:spTree>
    <p:extLst>
      <p:ext uri="{BB962C8B-B14F-4D97-AF65-F5344CB8AC3E}">
        <p14:creationId xmlns:p14="http://schemas.microsoft.com/office/powerpoint/2010/main" val="2474969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DE8E4-9926-3984-2579-22A54E968E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CE650B-1613-81CC-8753-CD0BABBA1A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749F85-C46E-0823-A8B3-A50D8661765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359F77B-47FF-FCFB-B49F-6137E07C74E5}"/>
              </a:ext>
            </a:extLst>
          </p:cNvPr>
          <p:cNvSpPr>
            <a:spLocks noGrp="1"/>
          </p:cNvSpPr>
          <p:nvPr>
            <p:ph type="sldNum" sz="quarter" idx="5"/>
          </p:nvPr>
        </p:nvSpPr>
        <p:spPr/>
        <p:txBody>
          <a:bodyPr/>
          <a:lstStyle/>
          <a:p>
            <a:fld id="{AD35B8E8-69AD-CE45-B01C-E09690CC0116}" type="slidenum">
              <a:rPr lang="en-US" smtClean="0"/>
              <a:t>14</a:t>
            </a:fld>
            <a:endParaRPr lang="en-US" dirty="0"/>
          </a:p>
        </p:txBody>
      </p:sp>
    </p:spTree>
    <p:extLst>
      <p:ext uri="{BB962C8B-B14F-4D97-AF65-F5344CB8AC3E}">
        <p14:creationId xmlns:p14="http://schemas.microsoft.com/office/powerpoint/2010/main" val="1789824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15</a:t>
            </a:fld>
            <a:endParaRPr lang="en-US" dirty="0"/>
          </a:p>
        </p:txBody>
      </p:sp>
    </p:spTree>
    <p:extLst>
      <p:ext uri="{BB962C8B-B14F-4D97-AF65-F5344CB8AC3E}">
        <p14:creationId xmlns:p14="http://schemas.microsoft.com/office/powerpoint/2010/main" val="733906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4E1B2-29DF-23E4-2C54-3F7147D4C9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5FB1B4-BBCD-E1A3-20BD-232BF8DC1C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892D90-CF15-5B8A-295A-9431877F74F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60CB6A3-2C37-5349-2180-C68268FCE493}"/>
              </a:ext>
            </a:extLst>
          </p:cNvPr>
          <p:cNvSpPr>
            <a:spLocks noGrp="1"/>
          </p:cNvSpPr>
          <p:nvPr>
            <p:ph type="sldNum" sz="quarter" idx="5"/>
          </p:nvPr>
        </p:nvSpPr>
        <p:spPr/>
        <p:txBody>
          <a:bodyPr/>
          <a:lstStyle/>
          <a:p>
            <a:fld id="{AD35B8E8-69AD-CE45-B01C-E09690CC0116}" type="slidenum">
              <a:rPr lang="en-US" smtClean="0"/>
              <a:t>16</a:t>
            </a:fld>
            <a:endParaRPr lang="en-US" dirty="0"/>
          </a:p>
        </p:txBody>
      </p:sp>
    </p:spTree>
    <p:extLst>
      <p:ext uri="{BB962C8B-B14F-4D97-AF65-F5344CB8AC3E}">
        <p14:creationId xmlns:p14="http://schemas.microsoft.com/office/powerpoint/2010/main" val="3355192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17</a:t>
            </a:fld>
            <a:endParaRPr lang="en-US" dirty="0"/>
          </a:p>
        </p:txBody>
      </p:sp>
    </p:spTree>
    <p:extLst>
      <p:ext uri="{BB962C8B-B14F-4D97-AF65-F5344CB8AC3E}">
        <p14:creationId xmlns:p14="http://schemas.microsoft.com/office/powerpoint/2010/main" val="720477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18</a:t>
            </a:fld>
            <a:endParaRPr lang="en-US" dirty="0"/>
          </a:p>
        </p:txBody>
      </p:sp>
    </p:spTree>
    <p:extLst>
      <p:ext uri="{BB962C8B-B14F-4D97-AF65-F5344CB8AC3E}">
        <p14:creationId xmlns:p14="http://schemas.microsoft.com/office/powerpoint/2010/main" val="4269590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19</a:t>
            </a:fld>
            <a:endParaRPr lang="en-US" dirty="0"/>
          </a:p>
        </p:txBody>
      </p:sp>
    </p:spTree>
    <p:extLst>
      <p:ext uri="{BB962C8B-B14F-4D97-AF65-F5344CB8AC3E}">
        <p14:creationId xmlns:p14="http://schemas.microsoft.com/office/powerpoint/2010/main" val="3979408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20</a:t>
            </a:fld>
            <a:endParaRPr lang="en-US" dirty="0"/>
          </a:p>
        </p:txBody>
      </p:sp>
    </p:spTree>
    <p:extLst>
      <p:ext uri="{BB962C8B-B14F-4D97-AF65-F5344CB8AC3E}">
        <p14:creationId xmlns:p14="http://schemas.microsoft.com/office/powerpoint/2010/main" val="4089655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35B8E8-69AD-CE45-B01C-E09690CC0116}" type="slidenum">
              <a:rPr lang="en-US" smtClean="0"/>
              <a:t>2</a:t>
            </a:fld>
            <a:endParaRPr lang="en-US" dirty="0"/>
          </a:p>
        </p:txBody>
      </p:sp>
    </p:spTree>
    <p:extLst>
      <p:ext uri="{BB962C8B-B14F-4D97-AF65-F5344CB8AC3E}">
        <p14:creationId xmlns:p14="http://schemas.microsoft.com/office/powerpoint/2010/main" val="3742716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21</a:t>
            </a:fld>
            <a:endParaRPr lang="en-US" dirty="0"/>
          </a:p>
        </p:txBody>
      </p:sp>
    </p:spTree>
    <p:extLst>
      <p:ext uri="{BB962C8B-B14F-4D97-AF65-F5344CB8AC3E}">
        <p14:creationId xmlns:p14="http://schemas.microsoft.com/office/powerpoint/2010/main" val="1853320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22</a:t>
            </a:fld>
            <a:endParaRPr lang="en-US" dirty="0"/>
          </a:p>
        </p:txBody>
      </p:sp>
    </p:spTree>
    <p:extLst>
      <p:ext uri="{BB962C8B-B14F-4D97-AF65-F5344CB8AC3E}">
        <p14:creationId xmlns:p14="http://schemas.microsoft.com/office/powerpoint/2010/main" val="2603962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444ED-80F9-CAB2-A7E9-29AC125968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5C48C1-7B22-01C4-FAEE-3C19404DD6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DF466E-D840-C2FA-3EB2-FFE5B5064DD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B6BE57F-F5BC-5E92-46A0-384B3BAB2F54}"/>
              </a:ext>
            </a:extLst>
          </p:cNvPr>
          <p:cNvSpPr>
            <a:spLocks noGrp="1"/>
          </p:cNvSpPr>
          <p:nvPr>
            <p:ph type="sldNum" sz="quarter" idx="5"/>
          </p:nvPr>
        </p:nvSpPr>
        <p:spPr/>
        <p:txBody>
          <a:bodyPr/>
          <a:lstStyle/>
          <a:p>
            <a:fld id="{AD35B8E8-69AD-CE45-B01C-E09690CC0116}" type="slidenum">
              <a:rPr lang="en-US" smtClean="0"/>
              <a:t>23</a:t>
            </a:fld>
            <a:endParaRPr lang="en-US" dirty="0"/>
          </a:p>
        </p:txBody>
      </p:sp>
    </p:spTree>
    <p:extLst>
      <p:ext uri="{BB962C8B-B14F-4D97-AF65-F5344CB8AC3E}">
        <p14:creationId xmlns:p14="http://schemas.microsoft.com/office/powerpoint/2010/main" val="3557534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444ED-80F9-CAB2-A7E9-29AC125968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5C48C1-7B22-01C4-FAEE-3C19404DD6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DF466E-D840-C2FA-3EB2-FFE5B5064DD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B6BE57F-F5BC-5E92-46A0-384B3BAB2F54}"/>
              </a:ext>
            </a:extLst>
          </p:cNvPr>
          <p:cNvSpPr>
            <a:spLocks noGrp="1"/>
          </p:cNvSpPr>
          <p:nvPr>
            <p:ph type="sldNum" sz="quarter" idx="5"/>
          </p:nvPr>
        </p:nvSpPr>
        <p:spPr/>
        <p:txBody>
          <a:bodyPr/>
          <a:lstStyle/>
          <a:p>
            <a:fld id="{AD35B8E8-69AD-CE45-B01C-E09690CC0116}" type="slidenum">
              <a:rPr lang="en-US" smtClean="0"/>
              <a:t>24</a:t>
            </a:fld>
            <a:endParaRPr lang="en-US" dirty="0"/>
          </a:p>
        </p:txBody>
      </p:sp>
    </p:spTree>
    <p:extLst>
      <p:ext uri="{BB962C8B-B14F-4D97-AF65-F5344CB8AC3E}">
        <p14:creationId xmlns:p14="http://schemas.microsoft.com/office/powerpoint/2010/main" val="3086620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25</a:t>
            </a:fld>
            <a:endParaRPr lang="en-US" dirty="0"/>
          </a:p>
        </p:txBody>
      </p:sp>
    </p:spTree>
    <p:extLst>
      <p:ext uri="{BB962C8B-B14F-4D97-AF65-F5344CB8AC3E}">
        <p14:creationId xmlns:p14="http://schemas.microsoft.com/office/powerpoint/2010/main" val="2643467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26</a:t>
            </a:fld>
            <a:endParaRPr lang="en-US" dirty="0"/>
          </a:p>
        </p:txBody>
      </p:sp>
    </p:spTree>
    <p:extLst>
      <p:ext uri="{BB962C8B-B14F-4D97-AF65-F5344CB8AC3E}">
        <p14:creationId xmlns:p14="http://schemas.microsoft.com/office/powerpoint/2010/main" val="4221329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27</a:t>
            </a:fld>
            <a:endParaRPr lang="en-US" dirty="0"/>
          </a:p>
        </p:txBody>
      </p:sp>
    </p:spTree>
    <p:extLst>
      <p:ext uri="{BB962C8B-B14F-4D97-AF65-F5344CB8AC3E}">
        <p14:creationId xmlns:p14="http://schemas.microsoft.com/office/powerpoint/2010/main" val="2282570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28</a:t>
            </a:fld>
            <a:endParaRPr lang="en-US" dirty="0"/>
          </a:p>
        </p:txBody>
      </p:sp>
    </p:spTree>
    <p:extLst>
      <p:ext uri="{BB962C8B-B14F-4D97-AF65-F5344CB8AC3E}">
        <p14:creationId xmlns:p14="http://schemas.microsoft.com/office/powerpoint/2010/main" val="33216973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29</a:t>
            </a:fld>
            <a:endParaRPr lang="en-US" dirty="0"/>
          </a:p>
        </p:txBody>
      </p:sp>
    </p:spTree>
    <p:extLst>
      <p:ext uri="{BB962C8B-B14F-4D97-AF65-F5344CB8AC3E}">
        <p14:creationId xmlns:p14="http://schemas.microsoft.com/office/powerpoint/2010/main" val="23794277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30</a:t>
            </a:fld>
            <a:endParaRPr lang="en-US" dirty="0"/>
          </a:p>
        </p:txBody>
      </p:sp>
    </p:spTree>
    <p:extLst>
      <p:ext uri="{BB962C8B-B14F-4D97-AF65-F5344CB8AC3E}">
        <p14:creationId xmlns:p14="http://schemas.microsoft.com/office/powerpoint/2010/main" val="2338588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DF6D1-4163-46B6-5470-0990E964CC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F848DF-396D-5B7A-1969-838F94906C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40D4F6-34D6-F28A-93FD-E5E2A1B5F9A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9BE6F84-B0E9-D56E-19F1-EC9763B35898}"/>
              </a:ext>
            </a:extLst>
          </p:cNvPr>
          <p:cNvSpPr>
            <a:spLocks noGrp="1"/>
          </p:cNvSpPr>
          <p:nvPr>
            <p:ph type="sldNum" sz="quarter" idx="5"/>
          </p:nvPr>
        </p:nvSpPr>
        <p:spPr/>
        <p:txBody>
          <a:bodyPr/>
          <a:lstStyle/>
          <a:p>
            <a:fld id="{AD35B8E8-69AD-CE45-B01C-E09690CC0116}" type="slidenum">
              <a:rPr lang="en-US" smtClean="0"/>
              <a:t>3</a:t>
            </a:fld>
            <a:endParaRPr lang="en-US" dirty="0"/>
          </a:p>
        </p:txBody>
      </p:sp>
    </p:spTree>
    <p:extLst>
      <p:ext uri="{BB962C8B-B14F-4D97-AF65-F5344CB8AC3E}">
        <p14:creationId xmlns:p14="http://schemas.microsoft.com/office/powerpoint/2010/main" val="242468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31</a:t>
            </a:fld>
            <a:endParaRPr lang="en-US" dirty="0"/>
          </a:p>
        </p:txBody>
      </p:sp>
    </p:spTree>
    <p:extLst>
      <p:ext uri="{BB962C8B-B14F-4D97-AF65-F5344CB8AC3E}">
        <p14:creationId xmlns:p14="http://schemas.microsoft.com/office/powerpoint/2010/main" val="22896351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32</a:t>
            </a:fld>
            <a:endParaRPr lang="en-US" dirty="0"/>
          </a:p>
        </p:txBody>
      </p:sp>
    </p:spTree>
    <p:extLst>
      <p:ext uri="{BB962C8B-B14F-4D97-AF65-F5344CB8AC3E}">
        <p14:creationId xmlns:p14="http://schemas.microsoft.com/office/powerpoint/2010/main" val="4619495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33</a:t>
            </a:fld>
            <a:endParaRPr lang="en-US" dirty="0"/>
          </a:p>
        </p:txBody>
      </p:sp>
    </p:spTree>
    <p:extLst>
      <p:ext uri="{BB962C8B-B14F-4D97-AF65-F5344CB8AC3E}">
        <p14:creationId xmlns:p14="http://schemas.microsoft.com/office/powerpoint/2010/main" val="1163765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34</a:t>
            </a:fld>
            <a:endParaRPr lang="en-US" dirty="0"/>
          </a:p>
        </p:txBody>
      </p:sp>
    </p:spTree>
    <p:extLst>
      <p:ext uri="{BB962C8B-B14F-4D97-AF65-F5344CB8AC3E}">
        <p14:creationId xmlns:p14="http://schemas.microsoft.com/office/powerpoint/2010/main" val="28399880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35</a:t>
            </a:fld>
            <a:endParaRPr lang="en-US" dirty="0"/>
          </a:p>
        </p:txBody>
      </p:sp>
    </p:spTree>
    <p:extLst>
      <p:ext uri="{BB962C8B-B14F-4D97-AF65-F5344CB8AC3E}">
        <p14:creationId xmlns:p14="http://schemas.microsoft.com/office/powerpoint/2010/main" val="3770983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36</a:t>
            </a:fld>
            <a:endParaRPr lang="en-US" dirty="0"/>
          </a:p>
        </p:txBody>
      </p:sp>
    </p:spTree>
    <p:extLst>
      <p:ext uri="{BB962C8B-B14F-4D97-AF65-F5344CB8AC3E}">
        <p14:creationId xmlns:p14="http://schemas.microsoft.com/office/powerpoint/2010/main" val="10396525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37</a:t>
            </a:fld>
            <a:endParaRPr lang="en-US" dirty="0"/>
          </a:p>
        </p:txBody>
      </p:sp>
    </p:spTree>
    <p:extLst>
      <p:ext uri="{BB962C8B-B14F-4D97-AF65-F5344CB8AC3E}">
        <p14:creationId xmlns:p14="http://schemas.microsoft.com/office/powerpoint/2010/main" val="17885687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38</a:t>
            </a:fld>
            <a:endParaRPr lang="en-US" dirty="0"/>
          </a:p>
        </p:txBody>
      </p:sp>
    </p:spTree>
    <p:extLst>
      <p:ext uri="{BB962C8B-B14F-4D97-AF65-F5344CB8AC3E}">
        <p14:creationId xmlns:p14="http://schemas.microsoft.com/office/powerpoint/2010/main" val="37205254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39</a:t>
            </a:fld>
            <a:endParaRPr lang="en-US" dirty="0"/>
          </a:p>
        </p:txBody>
      </p:sp>
    </p:spTree>
    <p:extLst>
      <p:ext uri="{BB962C8B-B14F-4D97-AF65-F5344CB8AC3E}">
        <p14:creationId xmlns:p14="http://schemas.microsoft.com/office/powerpoint/2010/main" val="32655544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40</a:t>
            </a:fld>
            <a:endParaRPr lang="en-US" dirty="0"/>
          </a:p>
        </p:txBody>
      </p:sp>
    </p:spTree>
    <p:extLst>
      <p:ext uri="{BB962C8B-B14F-4D97-AF65-F5344CB8AC3E}">
        <p14:creationId xmlns:p14="http://schemas.microsoft.com/office/powerpoint/2010/main" val="2170381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35B8E8-69AD-CE45-B01C-E09690CC0116}" type="slidenum">
              <a:rPr lang="en-US" smtClean="0"/>
              <a:t>5</a:t>
            </a:fld>
            <a:endParaRPr lang="en-US"/>
          </a:p>
        </p:txBody>
      </p:sp>
    </p:spTree>
    <p:extLst>
      <p:ext uri="{BB962C8B-B14F-4D97-AF65-F5344CB8AC3E}">
        <p14:creationId xmlns:p14="http://schemas.microsoft.com/office/powerpoint/2010/main" val="18773026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41</a:t>
            </a:fld>
            <a:endParaRPr lang="en-US" dirty="0"/>
          </a:p>
        </p:txBody>
      </p:sp>
    </p:spTree>
    <p:extLst>
      <p:ext uri="{BB962C8B-B14F-4D97-AF65-F5344CB8AC3E}">
        <p14:creationId xmlns:p14="http://schemas.microsoft.com/office/powerpoint/2010/main" val="13569347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42</a:t>
            </a:fld>
            <a:endParaRPr lang="en-US" dirty="0"/>
          </a:p>
        </p:txBody>
      </p:sp>
    </p:spTree>
    <p:extLst>
      <p:ext uri="{BB962C8B-B14F-4D97-AF65-F5344CB8AC3E}">
        <p14:creationId xmlns:p14="http://schemas.microsoft.com/office/powerpoint/2010/main" val="9144185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43</a:t>
            </a:fld>
            <a:endParaRPr lang="en-US" dirty="0"/>
          </a:p>
        </p:txBody>
      </p:sp>
    </p:spTree>
    <p:extLst>
      <p:ext uri="{BB962C8B-B14F-4D97-AF65-F5344CB8AC3E}">
        <p14:creationId xmlns:p14="http://schemas.microsoft.com/office/powerpoint/2010/main" val="17832304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44</a:t>
            </a:fld>
            <a:endParaRPr lang="en-US" dirty="0"/>
          </a:p>
        </p:txBody>
      </p:sp>
    </p:spTree>
    <p:extLst>
      <p:ext uri="{BB962C8B-B14F-4D97-AF65-F5344CB8AC3E}">
        <p14:creationId xmlns:p14="http://schemas.microsoft.com/office/powerpoint/2010/main" val="19310905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45</a:t>
            </a:fld>
            <a:endParaRPr lang="en-US" dirty="0"/>
          </a:p>
        </p:txBody>
      </p:sp>
    </p:spTree>
    <p:extLst>
      <p:ext uri="{BB962C8B-B14F-4D97-AF65-F5344CB8AC3E}">
        <p14:creationId xmlns:p14="http://schemas.microsoft.com/office/powerpoint/2010/main" val="32751349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46</a:t>
            </a:fld>
            <a:endParaRPr lang="en-US" dirty="0"/>
          </a:p>
        </p:txBody>
      </p:sp>
    </p:spTree>
    <p:extLst>
      <p:ext uri="{BB962C8B-B14F-4D97-AF65-F5344CB8AC3E}">
        <p14:creationId xmlns:p14="http://schemas.microsoft.com/office/powerpoint/2010/main" val="39369620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52</a:t>
            </a:fld>
            <a:endParaRPr lang="en-US" dirty="0"/>
          </a:p>
        </p:txBody>
      </p:sp>
    </p:spTree>
    <p:extLst>
      <p:ext uri="{BB962C8B-B14F-4D97-AF65-F5344CB8AC3E}">
        <p14:creationId xmlns:p14="http://schemas.microsoft.com/office/powerpoint/2010/main" val="34044876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54</a:t>
            </a:fld>
            <a:endParaRPr lang="en-US" dirty="0"/>
          </a:p>
        </p:txBody>
      </p:sp>
    </p:spTree>
    <p:extLst>
      <p:ext uri="{BB962C8B-B14F-4D97-AF65-F5344CB8AC3E}">
        <p14:creationId xmlns:p14="http://schemas.microsoft.com/office/powerpoint/2010/main" val="21632132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0586E-83AA-4784-6FB1-8C40B14E4C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76EC63-0445-CF18-FE50-13DD891539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96345F-6CAF-ACA0-9910-5E85FD2DDDF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496A5EC-521B-A787-40ED-F720ED50399B}"/>
              </a:ext>
            </a:extLst>
          </p:cNvPr>
          <p:cNvSpPr>
            <a:spLocks noGrp="1"/>
          </p:cNvSpPr>
          <p:nvPr>
            <p:ph type="sldNum" sz="quarter" idx="5"/>
          </p:nvPr>
        </p:nvSpPr>
        <p:spPr/>
        <p:txBody>
          <a:bodyPr/>
          <a:lstStyle/>
          <a:p>
            <a:fld id="{AD35B8E8-69AD-CE45-B01C-E09690CC0116}" type="slidenum">
              <a:rPr lang="en-US" smtClean="0"/>
              <a:t>55</a:t>
            </a:fld>
            <a:endParaRPr lang="en-US" dirty="0"/>
          </a:p>
        </p:txBody>
      </p:sp>
    </p:spTree>
    <p:extLst>
      <p:ext uri="{BB962C8B-B14F-4D97-AF65-F5344CB8AC3E}">
        <p14:creationId xmlns:p14="http://schemas.microsoft.com/office/powerpoint/2010/main" val="22905384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56</a:t>
            </a:fld>
            <a:endParaRPr lang="en-US" dirty="0"/>
          </a:p>
        </p:txBody>
      </p:sp>
    </p:spTree>
    <p:extLst>
      <p:ext uri="{BB962C8B-B14F-4D97-AF65-F5344CB8AC3E}">
        <p14:creationId xmlns:p14="http://schemas.microsoft.com/office/powerpoint/2010/main" val="973844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6</a:t>
            </a:fld>
            <a:endParaRPr lang="en-US" dirty="0"/>
          </a:p>
        </p:txBody>
      </p:sp>
    </p:spTree>
    <p:extLst>
      <p:ext uri="{BB962C8B-B14F-4D97-AF65-F5344CB8AC3E}">
        <p14:creationId xmlns:p14="http://schemas.microsoft.com/office/powerpoint/2010/main" val="28729529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57</a:t>
            </a:fld>
            <a:endParaRPr lang="en-US" dirty="0"/>
          </a:p>
        </p:txBody>
      </p:sp>
    </p:spTree>
    <p:extLst>
      <p:ext uri="{BB962C8B-B14F-4D97-AF65-F5344CB8AC3E}">
        <p14:creationId xmlns:p14="http://schemas.microsoft.com/office/powerpoint/2010/main" val="20501557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58</a:t>
            </a:fld>
            <a:endParaRPr lang="en-US" dirty="0"/>
          </a:p>
        </p:txBody>
      </p:sp>
    </p:spTree>
    <p:extLst>
      <p:ext uri="{BB962C8B-B14F-4D97-AF65-F5344CB8AC3E}">
        <p14:creationId xmlns:p14="http://schemas.microsoft.com/office/powerpoint/2010/main" val="34496880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60</a:t>
            </a:fld>
            <a:endParaRPr lang="en-US" dirty="0"/>
          </a:p>
        </p:txBody>
      </p:sp>
    </p:spTree>
    <p:extLst>
      <p:ext uri="{BB962C8B-B14F-4D97-AF65-F5344CB8AC3E}">
        <p14:creationId xmlns:p14="http://schemas.microsoft.com/office/powerpoint/2010/main" val="41368468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F09CC-B32A-6654-B71F-52839ACA07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64E77C-9EF1-A94D-DE95-F98035538C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082C5F-4B00-EC95-E7FC-56FF973BDE4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43C2BF9-2B66-5FB5-A0B7-0CBD07C4444F}"/>
              </a:ext>
            </a:extLst>
          </p:cNvPr>
          <p:cNvSpPr>
            <a:spLocks noGrp="1"/>
          </p:cNvSpPr>
          <p:nvPr>
            <p:ph type="sldNum" sz="quarter" idx="5"/>
          </p:nvPr>
        </p:nvSpPr>
        <p:spPr/>
        <p:txBody>
          <a:bodyPr/>
          <a:lstStyle/>
          <a:p>
            <a:fld id="{AD35B8E8-69AD-CE45-B01C-E09690CC0116}" type="slidenum">
              <a:rPr lang="en-US" smtClean="0"/>
              <a:t>65</a:t>
            </a:fld>
            <a:endParaRPr lang="en-US" dirty="0"/>
          </a:p>
        </p:txBody>
      </p:sp>
    </p:spTree>
    <p:extLst>
      <p:ext uri="{BB962C8B-B14F-4D97-AF65-F5344CB8AC3E}">
        <p14:creationId xmlns:p14="http://schemas.microsoft.com/office/powerpoint/2010/main" val="14469739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70</a:t>
            </a:fld>
            <a:endParaRPr lang="en-US" dirty="0"/>
          </a:p>
        </p:txBody>
      </p:sp>
    </p:spTree>
    <p:extLst>
      <p:ext uri="{BB962C8B-B14F-4D97-AF65-F5344CB8AC3E}">
        <p14:creationId xmlns:p14="http://schemas.microsoft.com/office/powerpoint/2010/main" val="25470181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71</a:t>
            </a:fld>
            <a:endParaRPr lang="en-US" dirty="0"/>
          </a:p>
        </p:txBody>
      </p:sp>
    </p:spTree>
    <p:extLst>
      <p:ext uri="{BB962C8B-B14F-4D97-AF65-F5344CB8AC3E}">
        <p14:creationId xmlns:p14="http://schemas.microsoft.com/office/powerpoint/2010/main" val="20942614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78</a:t>
            </a:fld>
            <a:endParaRPr lang="en-US" dirty="0"/>
          </a:p>
        </p:txBody>
      </p:sp>
    </p:spTree>
    <p:extLst>
      <p:ext uri="{BB962C8B-B14F-4D97-AF65-F5344CB8AC3E}">
        <p14:creationId xmlns:p14="http://schemas.microsoft.com/office/powerpoint/2010/main" val="31467710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80</a:t>
            </a:fld>
            <a:endParaRPr lang="en-US" dirty="0"/>
          </a:p>
        </p:txBody>
      </p:sp>
    </p:spTree>
    <p:extLst>
      <p:ext uri="{BB962C8B-B14F-4D97-AF65-F5344CB8AC3E}">
        <p14:creationId xmlns:p14="http://schemas.microsoft.com/office/powerpoint/2010/main" val="26477759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83</a:t>
            </a:fld>
            <a:endParaRPr lang="en-US" dirty="0"/>
          </a:p>
        </p:txBody>
      </p:sp>
    </p:spTree>
    <p:extLst>
      <p:ext uri="{BB962C8B-B14F-4D97-AF65-F5344CB8AC3E}">
        <p14:creationId xmlns:p14="http://schemas.microsoft.com/office/powerpoint/2010/main" val="40577468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00141-E217-1E84-4A73-6ABAFCFD7D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231331-5E79-B6C2-648D-2F33BAD8FC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B886C3-C31E-BB92-2ABA-1E355993F27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9958C34-FEA4-64A1-437B-623393B58AAD}"/>
              </a:ext>
            </a:extLst>
          </p:cNvPr>
          <p:cNvSpPr>
            <a:spLocks noGrp="1"/>
          </p:cNvSpPr>
          <p:nvPr>
            <p:ph type="sldNum" sz="quarter" idx="5"/>
          </p:nvPr>
        </p:nvSpPr>
        <p:spPr/>
        <p:txBody>
          <a:bodyPr/>
          <a:lstStyle/>
          <a:p>
            <a:fld id="{AD35B8E8-69AD-CE45-B01C-E09690CC0116}" type="slidenum">
              <a:rPr lang="en-US" smtClean="0"/>
              <a:t>84</a:t>
            </a:fld>
            <a:endParaRPr lang="en-US" dirty="0"/>
          </a:p>
        </p:txBody>
      </p:sp>
    </p:spTree>
    <p:extLst>
      <p:ext uri="{BB962C8B-B14F-4D97-AF65-F5344CB8AC3E}">
        <p14:creationId xmlns:p14="http://schemas.microsoft.com/office/powerpoint/2010/main" val="4047666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7</a:t>
            </a:fld>
            <a:endParaRPr lang="en-US" dirty="0"/>
          </a:p>
        </p:txBody>
      </p:sp>
    </p:spTree>
    <p:extLst>
      <p:ext uri="{BB962C8B-B14F-4D97-AF65-F5344CB8AC3E}">
        <p14:creationId xmlns:p14="http://schemas.microsoft.com/office/powerpoint/2010/main" val="18951816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5B46A-BD6C-22E2-88C4-3AFABE4CFC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FA7EA-FA91-A5BD-0CFD-5DC4AD0F4D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C34383-6A85-6DD0-8808-160F8AFCD7D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74904FC-E9DB-73D2-8715-B5F5D1687AC5}"/>
              </a:ext>
            </a:extLst>
          </p:cNvPr>
          <p:cNvSpPr>
            <a:spLocks noGrp="1"/>
          </p:cNvSpPr>
          <p:nvPr>
            <p:ph type="sldNum" sz="quarter" idx="5"/>
          </p:nvPr>
        </p:nvSpPr>
        <p:spPr/>
        <p:txBody>
          <a:bodyPr/>
          <a:lstStyle/>
          <a:p>
            <a:fld id="{AD35B8E8-69AD-CE45-B01C-E09690CC0116}" type="slidenum">
              <a:rPr lang="en-US" smtClean="0"/>
              <a:t>85</a:t>
            </a:fld>
            <a:endParaRPr lang="en-US" dirty="0"/>
          </a:p>
        </p:txBody>
      </p:sp>
    </p:spTree>
    <p:extLst>
      <p:ext uri="{BB962C8B-B14F-4D97-AF65-F5344CB8AC3E}">
        <p14:creationId xmlns:p14="http://schemas.microsoft.com/office/powerpoint/2010/main" val="23744075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86</a:t>
            </a:fld>
            <a:endParaRPr lang="en-US" dirty="0"/>
          </a:p>
        </p:txBody>
      </p:sp>
    </p:spTree>
    <p:extLst>
      <p:ext uri="{BB962C8B-B14F-4D97-AF65-F5344CB8AC3E}">
        <p14:creationId xmlns:p14="http://schemas.microsoft.com/office/powerpoint/2010/main" val="1254205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8</a:t>
            </a:fld>
            <a:endParaRPr lang="en-US" dirty="0"/>
          </a:p>
        </p:txBody>
      </p:sp>
    </p:spTree>
    <p:extLst>
      <p:ext uri="{BB962C8B-B14F-4D97-AF65-F5344CB8AC3E}">
        <p14:creationId xmlns:p14="http://schemas.microsoft.com/office/powerpoint/2010/main" val="2398727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35B8E8-69AD-CE45-B01C-E09690CC0116}" type="slidenum">
              <a:rPr lang="en-US" smtClean="0"/>
              <a:t>9</a:t>
            </a:fld>
            <a:endParaRPr lang="en-US" dirty="0"/>
          </a:p>
        </p:txBody>
      </p:sp>
    </p:spTree>
    <p:extLst>
      <p:ext uri="{BB962C8B-B14F-4D97-AF65-F5344CB8AC3E}">
        <p14:creationId xmlns:p14="http://schemas.microsoft.com/office/powerpoint/2010/main" val="628657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D19EB-2854-E9E4-01CB-0EA9BC3CE0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22FCF-C92A-80AD-F555-BDE230FB8B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C4778E-1281-42A0-8F97-62EC70E1852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77F8494-177A-F727-096E-53ED490E81F1}"/>
              </a:ext>
            </a:extLst>
          </p:cNvPr>
          <p:cNvSpPr>
            <a:spLocks noGrp="1"/>
          </p:cNvSpPr>
          <p:nvPr>
            <p:ph type="sldNum" sz="quarter" idx="5"/>
          </p:nvPr>
        </p:nvSpPr>
        <p:spPr/>
        <p:txBody>
          <a:bodyPr/>
          <a:lstStyle/>
          <a:p>
            <a:fld id="{AD35B8E8-69AD-CE45-B01C-E09690CC0116}" type="slidenum">
              <a:rPr lang="en-US" smtClean="0"/>
              <a:t>10</a:t>
            </a:fld>
            <a:endParaRPr lang="en-US" dirty="0"/>
          </a:p>
        </p:txBody>
      </p:sp>
    </p:spTree>
    <p:extLst>
      <p:ext uri="{BB962C8B-B14F-4D97-AF65-F5344CB8AC3E}">
        <p14:creationId xmlns:p14="http://schemas.microsoft.com/office/powerpoint/2010/main" val="2199706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www.futuresforall.org/" TargetMode="External"/><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9685" y="4227812"/>
            <a:ext cx="11694319" cy="1626129"/>
          </a:xfrm>
        </p:spPr>
        <p:txBody>
          <a:bodyPr>
            <a:normAutofit/>
          </a:bodyPr>
          <a:lstStyle>
            <a:lvl1pPr>
              <a:defRPr sz="8800" baseline="0"/>
            </a:lvl1pPr>
          </a:lstStyle>
          <a:p>
            <a:r>
              <a:rPr lang="en-GB" dirty="0"/>
              <a:t>Presentation Title</a:t>
            </a:r>
            <a:endParaRPr lang="en-US" dirty="0"/>
          </a:p>
        </p:txBody>
      </p:sp>
      <p:pic>
        <p:nvPicPr>
          <p:cNvPr id="4" name="Picture 3" descr="TEF Gold logo words transparent.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42994" y="8821329"/>
            <a:ext cx="2514684" cy="598094"/>
          </a:xfrm>
          <a:prstGeom prst="rect">
            <a:avLst/>
          </a:prstGeom>
        </p:spPr>
      </p:pic>
    </p:spTree>
    <p:extLst>
      <p:ext uri="{BB962C8B-B14F-4D97-AF65-F5344CB8AC3E}">
        <p14:creationId xmlns:p14="http://schemas.microsoft.com/office/powerpoint/2010/main" val="107768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974527" y="2632696"/>
            <a:ext cx="6944830" cy="1096766"/>
          </a:xfrm>
        </p:spPr>
        <p:txBody>
          <a:bodyPr>
            <a:normAutofit/>
          </a:bodyPr>
          <a:lstStyle>
            <a:lvl1pPr>
              <a:defRPr sz="6000" baseline="0"/>
            </a:lvl1pPr>
          </a:lstStyle>
          <a:p>
            <a:r>
              <a:rPr lang="en-GB" dirty="0"/>
              <a:t>Header style</a:t>
            </a:r>
            <a:endParaRPr lang="en-US" dirty="0"/>
          </a:p>
        </p:txBody>
      </p:sp>
      <p:sp>
        <p:nvSpPr>
          <p:cNvPr id="5" name="Subtitle 2"/>
          <p:cNvSpPr>
            <a:spLocks noGrp="1"/>
          </p:cNvSpPr>
          <p:nvPr>
            <p:ph type="subTitle" idx="1" hasCustomPrompt="1"/>
          </p:nvPr>
        </p:nvSpPr>
        <p:spPr>
          <a:xfrm>
            <a:off x="974527" y="3729462"/>
            <a:ext cx="6944830" cy="776599"/>
          </a:xfrm>
        </p:spPr>
        <p:txBody>
          <a:bodyPr>
            <a:normAutofit/>
          </a:bodyPr>
          <a:lstStyle>
            <a:lvl1pPr marL="0" marR="0" indent="0" algn="l" defTabSz="650001" rtl="0" eaLnBrk="1" fontAlgn="auto" latinLnBrk="0" hangingPunct="1">
              <a:lnSpc>
                <a:spcPct val="100000"/>
              </a:lnSpc>
              <a:spcBef>
                <a:spcPct val="20000"/>
              </a:spcBef>
              <a:spcAft>
                <a:spcPts val="0"/>
              </a:spcAft>
              <a:buClrTx/>
              <a:buSzTx/>
              <a:buFont typeface="Arial"/>
              <a:buNone/>
              <a:tabLst/>
              <a:defRPr sz="4000">
                <a:solidFill>
                  <a:srgbClr val="25303B"/>
                </a:solidFill>
              </a:defRPr>
            </a:lvl1pPr>
            <a:lvl2pPr marL="650001" indent="0" algn="ctr">
              <a:buNone/>
              <a:defRPr>
                <a:solidFill>
                  <a:schemeClr val="tx1">
                    <a:tint val="75000"/>
                  </a:schemeClr>
                </a:solidFill>
              </a:defRPr>
            </a:lvl2pPr>
            <a:lvl3pPr marL="1300002" indent="0" algn="ctr">
              <a:buNone/>
              <a:defRPr>
                <a:solidFill>
                  <a:schemeClr val="tx1">
                    <a:tint val="75000"/>
                  </a:schemeClr>
                </a:solidFill>
              </a:defRPr>
            </a:lvl3pPr>
            <a:lvl4pPr marL="1950004" indent="0" algn="ctr">
              <a:buNone/>
              <a:defRPr>
                <a:solidFill>
                  <a:schemeClr val="tx1">
                    <a:tint val="75000"/>
                  </a:schemeClr>
                </a:solidFill>
              </a:defRPr>
            </a:lvl4pPr>
            <a:lvl5pPr marL="2600005" indent="0" algn="ctr">
              <a:buNone/>
              <a:defRPr>
                <a:solidFill>
                  <a:schemeClr val="tx1">
                    <a:tint val="75000"/>
                  </a:schemeClr>
                </a:solidFill>
              </a:defRPr>
            </a:lvl5pPr>
            <a:lvl6pPr marL="3250006" indent="0" algn="ctr">
              <a:buNone/>
              <a:defRPr>
                <a:solidFill>
                  <a:schemeClr val="tx1">
                    <a:tint val="75000"/>
                  </a:schemeClr>
                </a:solidFill>
              </a:defRPr>
            </a:lvl6pPr>
            <a:lvl7pPr marL="3900007" indent="0" algn="ctr">
              <a:buNone/>
              <a:defRPr>
                <a:solidFill>
                  <a:schemeClr val="tx1">
                    <a:tint val="75000"/>
                  </a:schemeClr>
                </a:solidFill>
              </a:defRPr>
            </a:lvl7pPr>
            <a:lvl8pPr marL="4550009" indent="0" algn="ctr">
              <a:buNone/>
              <a:defRPr>
                <a:solidFill>
                  <a:schemeClr val="tx1">
                    <a:tint val="75000"/>
                  </a:schemeClr>
                </a:solidFill>
              </a:defRPr>
            </a:lvl8pPr>
            <a:lvl9pPr marL="5200010" indent="0" algn="ctr">
              <a:buNone/>
              <a:defRPr>
                <a:solidFill>
                  <a:schemeClr val="tx1">
                    <a:tint val="75000"/>
                  </a:schemeClr>
                </a:solidFill>
              </a:defRPr>
            </a:lvl9pPr>
          </a:lstStyle>
          <a:p>
            <a:pPr lvl="0"/>
            <a:r>
              <a:rPr lang="en-GB" dirty="0"/>
              <a:t>SUB-HEADER STYLE</a:t>
            </a:r>
          </a:p>
        </p:txBody>
      </p:sp>
      <p:sp>
        <p:nvSpPr>
          <p:cNvPr id="7" name="Picture Placeholder 13"/>
          <p:cNvSpPr>
            <a:spLocks noGrp="1"/>
          </p:cNvSpPr>
          <p:nvPr>
            <p:ph type="pic" sz="quarter" idx="12" hasCustomPrompt="1"/>
          </p:nvPr>
        </p:nvSpPr>
        <p:spPr>
          <a:xfrm>
            <a:off x="8064501" y="2632075"/>
            <a:ext cx="4345214" cy="6284913"/>
          </a:xfrm>
        </p:spPr>
        <p:txBody>
          <a:bodyPr anchor="ctr">
            <a:normAutofit/>
          </a:bodyPr>
          <a:lstStyle>
            <a:lvl1pPr algn="ctr">
              <a:defRPr sz="3200" baseline="0"/>
            </a:lvl1pPr>
          </a:lstStyle>
          <a:p>
            <a:r>
              <a:rPr lang="en-US" dirty="0"/>
              <a:t>Drag image  to placeholder or click icon to add</a:t>
            </a:r>
          </a:p>
        </p:txBody>
      </p:sp>
      <p:sp>
        <p:nvSpPr>
          <p:cNvPr id="8" name="Text Placeholder 9"/>
          <p:cNvSpPr>
            <a:spLocks noGrp="1"/>
          </p:cNvSpPr>
          <p:nvPr>
            <p:ph type="body" sz="quarter" idx="10" hasCustomPrompt="1"/>
          </p:nvPr>
        </p:nvSpPr>
        <p:spPr>
          <a:xfrm>
            <a:off x="974725" y="4523700"/>
            <a:ext cx="6944632" cy="689966"/>
          </a:xfrm>
        </p:spPr>
        <p:txBody>
          <a:bodyPr>
            <a:noAutofit/>
          </a:bodyPr>
          <a:lstStyle>
            <a:lvl1pPr>
              <a:defRPr sz="3200" cap="none" baseline="0"/>
            </a:lvl1pPr>
            <a:lvl2pPr marL="650001" indent="0">
              <a:buNone/>
              <a:defRPr/>
            </a:lvl2pPr>
            <a:lvl3pPr>
              <a:defRPr sz="3200"/>
            </a:lvl3pPr>
            <a:lvl4pPr>
              <a:defRPr sz="3200"/>
            </a:lvl4pPr>
            <a:lvl5pPr>
              <a:defRPr sz="3200"/>
            </a:lvl5pPr>
          </a:lstStyle>
          <a:p>
            <a:pPr lvl="0"/>
            <a:r>
              <a:rPr lang="en-GB" dirty="0"/>
              <a:t>Body text style</a:t>
            </a:r>
          </a:p>
        </p:txBody>
      </p:sp>
      <p:sp>
        <p:nvSpPr>
          <p:cNvPr id="9" name="Text Placeholder 11"/>
          <p:cNvSpPr>
            <a:spLocks noGrp="1"/>
          </p:cNvSpPr>
          <p:nvPr>
            <p:ph type="body" sz="quarter" idx="11" hasCustomPrompt="1"/>
          </p:nvPr>
        </p:nvSpPr>
        <p:spPr>
          <a:xfrm>
            <a:off x="974725" y="5213666"/>
            <a:ext cx="6944632" cy="3722516"/>
          </a:xfrm>
        </p:spPr>
        <p:txBody>
          <a:bodyPr>
            <a:noAutofit/>
          </a:bodyPr>
          <a:lstStyle>
            <a:lvl1pPr marL="0" indent="-424800">
              <a:buSzPct val="80000"/>
              <a:buFont typeface="Wingdings" charset="2"/>
              <a:buChar char="§"/>
              <a:defRPr sz="3200" cap="none"/>
            </a:lvl1pPr>
            <a:lvl2pPr>
              <a:defRPr sz="3200"/>
            </a:lvl2pPr>
            <a:lvl3pPr>
              <a:defRPr sz="3200"/>
            </a:lvl3pPr>
            <a:lvl4pPr>
              <a:defRPr/>
            </a:lvl4pPr>
            <a:lvl5pPr>
              <a:defRPr/>
            </a:lvl5pPr>
          </a:lstStyle>
          <a:p>
            <a:pPr lvl="0"/>
            <a:r>
              <a:rPr lang="en-GB" dirty="0"/>
              <a:t>Bullet text style</a:t>
            </a:r>
          </a:p>
          <a:p>
            <a:pPr lvl="1"/>
            <a:r>
              <a:rPr lang="en-GB" dirty="0" err="1"/>
              <a:t>Vvv</a:t>
            </a:r>
            <a:endParaRPr lang="en-GB" dirty="0"/>
          </a:p>
          <a:p>
            <a:pPr lvl="2"/>
            <a:r>
              <a:rPr lang="en-GB" dirty="0" err="1"/>
              <a:t>Vvvv</a:t>
            </a:r>
            <a:endParaRPr lang="en-GB" dirty="0"/>
          </a:p>
          <a:p>
            <a:pPr lvl="3"/>
            <a:r>
              <a:rPr lang="en-GB" dirty="0" err="1"/>
              <a:t>Vvv</a:t>
            </a:r>
            <a:endParaRPr lang="en-GB" dirty="0"/>
          </a:p>
          <a:p>
            <a:pPr lvl="4"/>
            <a:r>
              <a:rPr lang="en-GB" dirty="0" err="1"/>
              <a:t>Vvv</a:t>
            </a:r>
            <a:endParaRPr lang="en-GB" dirty="0"/>
          </a:p>
          <a:p>
            <a:pPr lvl="5"/>
            <a:r>
              <a:rPr lang="en-GB" dirty="0" err="1"/>
              <a:t>vvv</a:t>
            </a:r>
            <a:endParaRPr lang="en-GB" dirty="0"/>
          </a:p>
        </p:txBody>
      </p:sp>
    </p:spTree>
    <p:extLst>
      <p:ext uri="{BB962C8B-B14F-4D97-AF65-F5344CB8AC3E}">
        <p14:creationId xmlns:p14="http://schemas.microsoft.com/office/powerpoint/2010/main" val="3188896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coal watermark and log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9685" y="3238980"/>
            <a:ext cx="11694319" cy="1626129"/>
          </a:xfrm>
        </p:spPr>
        <p:txBody>
          <a:bodyPr>
            <a:normAutofit/>
          </a:bodyPr>
          <a:lstStyle>
            <a:lvl1pPr>
              <a:defRPr sz="7800">
                <a:solidFill>
                  <a:schemeClr val="bg1"/>
                </a:solidFill>
              </a:defRPr>
            </a:lvl1pPr>
          </a:lstStyle>
          <a:p>
            <a:r>
              <a:rPr lang="en-GB" dirty="0"/>
              <a:t>Header style</a:t>
            </a:r>
            <a:endParaRPr lang="en-US" dirty="0"/>
          </a:p>
        </p:txBody>
      </p:sp>
      <p:sp>
        <p:nvSpPr>
          <p:cNvPr id="5" name="Text Placeholder 4"/>
          <p:cNvSpPr>
            <a:spLocks noGrp="1"/>
          </p:cNvSpPr>
          <p:nvPr>
            <p:ph type="body" sz="quarter" idx="10" hasCustomPrompt="1"/>
          </p:nvPr>
        </p:nvSpPr>
        <p:spPr>
          <a:xfrm>
            <a:off x="649288" y="4681538"/>
            <a:ext cx="6789737" cy="1912937"/>
          </a:xfrm>
        </p:spPr>
        <p:txBody>
          <a:bodyPr/>
          <a:lstStyle>
            <a:lvl1pPr>
              <a:defRPr>
                <a:solidFill>
                  <a:srgbClr val="FFFFFF"/>
                </a:solidFill>
              </a:defRPr>
            </a:lvl1pPr>
          </a:lstStyle>
          <a:p>
            <a:pPr lvl="0"/>
            <a:r>
              <a:rPr lang="en-GB" dirty="0"/>
              <a:t>Sub-header Style</a:t>
            </a:r>
          </a:p>
        </p:txBody>
      </p:sp>
      <p:pic>
        <p:nvPicPr>
          <p:cNvPr id="7" name="Picture 6">
            <a:hlinkClick r:id="rId3"/>
            <a:extLst>
              <a:ext uri="{FF2B5EF4-FFF2-40B4-BE49-F238E27FC236}">
                <a16:creationId xmlns:a16="http://schemas.microsoft.com/office/drawing/2014/main" id="{0F753C10-C333-D207-8E35-4DCA3B7C3CDB}"/>
              </a:ext>
            </a:extLst>
          </p:cNvPr>
          <p:cNvPicPr>
            <a:picLocks noChangeAspect="1"/>
          </p:cNvPicPr>
          <p:nvPr userDrawn="1"/>
        </p:nvPicPr>
        <p:blipFill>
          <a:blip r:embed="rId4"/>
          <a:stretch>
            <a:fillRect/>
          </a:stretch>
        </p:blipFill>
        <p:spPr>
          <a:xfrm>
            <a:off x="720298" y="8034825"/>
            <a:ext cx="1143000" cy="1143000"/>
          </a:xfrm>
          <a:prstGeom prst="rect">
            <a:avLst/>
          </a:prstGeom>
        </p:spPr>
      </p:pic>
    </p:spTree>
    <p:extLst>
      <p:ext uri="{BB962C8B-B14F-4D97-AF65-F5344CB8AC3E}">
        <p14:creationId xmlns:p14="http://schemas.microsoft.com/office/powerpoint/2010/main" val="1973413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coal watermark and logo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974526" y="2632696"/>
            <a:ext cx="11077565" cy="1096766"/>
          </a:xfrm>
        </p:spPr>
        <p:txBody>
          <a:bodyPr>
            <a:normAutofit/>
          </a:bodyPr>
          <a:lstStyle>
            <a:lvl1pPr>
              <a:defRPr sz="6000" baseline="0">
                <a:solidFill>
                  <a:srgbClr val="FFFFFF"/>
                </a:solidFill>
              </a:defRPr>
            </a:lvl1pPr>
          </a:lstStyle>
          <a:p>
            <a:r>
              <a:rPr lang="en-GB" dirty="0"/>
              <a:t>Header style</a:t>
            </a:r>
            <a:endParaRPr lang="en-US" dirty="0"/>
          </a:p>
        </p:txBody>
      </p:sp>
      <p:sp>
        <p:nvSpPr>
          <p:cNvPr id="10" name="Text Placeholder 9"/>
          <p:cNvSpPr>
            <a:spLocks noGrp="1"/>
          </p:cNvSpPr>
          <p:nvPr>
            <p:ph type="body" sz="quarter" idx="10" hasCustomPrompt="1"/>
          </p:nvPr>
        </p:nvSpPr>
        <p:spPr>
          <a:xfrm>
            <a:off x="974724" y="3759201"/>
            <a:ext cx="11092357" cy="3990713"/>
          </a:xfrm>
        </p:spPr>
        <p:txBody>
          <a:bodyPr>
            <a:noAutofit/>
          </a:bodyPr>
          <a:lstStyle>
            <a:lvl1pPr>
              <a:defRPr sz="4400" cap="none" baseline="0">
                <a:solidFill>
                  <a:srgbClr val="FFFFFF"/>
                </a:solidFill>
              </a:defRPr>
            </a:lvl1pPr>
            <a:lvl2pPr marL="650001" indent="0">
              <a:buNone/>
              <a:defRPr/>
            </a:lvl2pPr>
            <a:lvl3pPr>
              <a:defRPr sz="3200"/>
            </a:lvl3pPr>
            <a:lvl4pPr>
              <a:defRPr sz="3200"/>
            </a:lvl4pPr>
            <a:lvl5pPr>
              <a:defRPr sz="3200"/>
            </a:lvl5pPr>
          </a:lstStyle>
          <a:p>
            <a:pPr lvl="0"/>
            <a:r>
              <a:rPr lang="en-GB" dirty="0"/>
              <a:t>Body text style</a:t>
            </a:r>
          </a:p>
        </p:txBody>
      </p:sp>
      <p:sp>
        <p:nvSpPr>
          <p:cNvPr id="11" name="Text Placeholder 11"/>
          <p:cNvSpPr>
            <a:spLocks noGrp="1"/>
          </p:cNvSpPr>
          <p:nvPr>
            <p:ph type="body" sz="quarter" idx="11" hasCustomPrompt="1"/>
          </p:nvPr>
        </p:nvSpPr>
        <p:spPr>
          <a:xfrm>
            <a:off x="974725" y="7899816"/>
            <a:ext cx="6944632" cy="1036366"/>
          </a:xfrm>
        </p:spPr>
        <p:txBody>
          <a:bodyPr>
            <a:noAutofit/>
          </a:bodyPr>
          <a:lstStyle>
            <a:lvl1pPr marL="0" indent="-424800">
              <a:buSzPct val="80000"/>
              <a:buFont typeface="Wingdings" charset="2"/>
              <a:buChar char="§"/>
              <a:defRPr sz="3200" cap="none">
                <a:solidFill>
                  <a:schemeClr val="bg1"/>
                </a:solidFill>
              </a:defRPr>
            </a:lvl1pPr>
            <a:lvl2pPr>
              <a:defRPr sz="3200">
                <a:solidFill>
                  <a:schemeClr val="bg1"/>
                </a:solidFill>
              </a:defRPr>
            </a:lvl2pPr>
            <a:lvl3pPr>
              <a:defRPr sz="3200">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en-GB" dirty="0"/>
              <a:t>Bullet text style</a:t>
            </a:r>
          </a:p>
          <a:p>
            <a:pPr lvl="1"/>
            <a:r>
              <a:rPr lang="en-GB" dirty="0" err="1"/>
              <a:t>Vvv</a:t>
            </a:r>
            <a:endParaRPr lang="en-GB" dirty="0"/>
          </a:p>
          <a:p>
            <a:pPr lvl="2"/>
            <a:r>
              <a:rPr lang="en-GB" dirty="0" err="1"/>
              <a:t>Vvvv</a:t>
            </a:r>
            <a:endParaRPr lang="en-GB" dirty="0"/>
          </a:p>
          <a:p>
            <a:pPr lvl="3"/>
            <a:r>
              <a:rPr lang="en-GB" dirty="0" err="1"/>
              <a:t>Vvv</a:t>
            </a:r>
            <a:endParaRPr lang="en-GB" dirty="0"/>
          </a:p>
          <a:p>
            <a:pPr lvl="4"/>
            <a:r>
              <a:rPr lang="en-GB" dirty="0" err="1"/>
              <a:t>Vvv</a:t>
            </a:r>
            <a:endParaRPr lang="en-GB" dirty="0"/>
          </a:p>
          <a:p>
            <a:pPr lvl="5"/>
            <a:r>
              <a:rPr lang="en-GB" dirty="0" err="1"/>
              <a:t>vvv</a:t>
            </a:r>
            <a:endParaRPr lang="en-GB" dirty="0"/>
          </a:p>
        </p:txBody>
      </p:sp>
      <p:pic>
        <p:nvPicPr>
          <p:cNvPr id="2" name="Picture 1">
            <a:extLst>
              <a:ext uri="{FF2B5EF4-FFF2-40B4-BE49-F238E27FC236}">
                <a16:creationId xmlns:a16="http://schemas.microsoft.com/office/drawing/2014/main" id="{A9112879-F038-DA14-6C43-85DA185FD007}"/>
              </a:ext>
            </a:extLst>
          </p:cNvPr>
          <p:cNvPicPr>
            <a:picLocks noChangeAspect="1"/>
          </p:cNvPicPr>
          <p:nvPr userDrawn="1"/>
        </p:nvPicPr>
        <p:blipFill>
          <a:blip r:embed="rId3"/>
          <a:stretch>
            <a:fillRect/>
          </a:stretch>
        </p:blipFill>
        <p:spPr>
          <a:xfrm>
            <a:off x="954214" y="8183680"/>
            <a:ext cx="1143000" cy="1143000"/>
          </a:xfrm>
          <a:prstGeom prst="rect">
            <a:avLst/>
          </a:prstGeom>
        </p:spPr>
      </p:pic>
    </p:spTree>
    <p:extLst>
      <p:ext uri="{BB962C8B-B14F-4D97-AF65-F5344CB8AC3E}">
        <p14:creationId xmlns:p14="http://schemas.microsoft.com/office/powerpoint/2010/main" val="1060888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coal watermark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49685" y="3238980"/>
            <a:ext cx="11694319" cy="1626129"/>
          </a:xfrm>
        </p:spPr>
        <p:txBody>
          <a:bodyPr>
            <a:normAutofit/>
          </a:bodyPr>
          <a:lstStyle>
            <a:lvl1pPr>
              <a:defRPr sz="7800">
                <a:solidFill>
                  <a:schemeClr val="bg1"/>
                </a:solidFill>
              </a:defRPr>
            </a:lvl1pPr>
          </a:lstStyle>
          <a:p>
            <a:r>
              <a:rPr lang="en-GB" dirty="0"/>
              <a:t>Header style</a:t>
            </a:r>
            <a:endParaRPr lang="en-US" dirty="0"/>
          </a:p>
        </p:txBody>
      </p:sp>
      <p:sp>
        <p:nvSpPr>
          <p:cNvPr id="13" name="Text Placeholder 4"/>
          <p:cNvSpPr>
            <a:spLocks noGrp="1"/>
          </p:cNvSpPr>
          <p:nvPr>
            <p:ph type="body" sz="quarter" idx="10" hasCustomPrompt="1"/>
          </p:nvPr>
        </p:nvSpPr>
        <p:spPr>
          <a:xfrm>
            <a:off x="649288" y="4681538"/>
            <a:ext cx="6789737" cy="1912937"/>
          </a:xfrm>
        </p:spPr>
        <p:txBody>
          <a:bodyPr/>
          <a:lstStyle>
            <a:lvl1pPr>
              <a:defRPr>
                <a:solidFill>
                  <a:srgbClr val="FFFFFF"/>
                </a:solidFill>
              </a:defRPr>
            </a:lvl1pPr>
          </a:lstStyle>
          <a:p>
            <a:pPr lvl="0"/>
            <a:r>
              <a:rPr lang="en-GB" dirty="0"/>
              <a:t>Sub-header Style</a:t>
            </a:r>
          </a:p>
        </p:txBody>
      </p:sp>
    </p:spTree>
    <p:extLst>
      <p:ext uri="{BB962C8B-B14F-4D97-AF65-F5344CB8AC3E}">
        <p14:creationId xmlns:p14="http://schemas.microsoft.com/office/powerpoint/2010/main" val="4257488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coal watermark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974527" y="2632696"/>
            <a:ext cx="6944830" cy="1096766"/>
          </a:xfrm>
        </p:spPr>
        <p:txBody>
          <a:bodyPr>
            <a:normAutofit/>
          </a:bodyPr>
          <a:lstStyle>
            <a:lvl1pPr>
              <a:defRPr sz="6000" baseline="0">
                <a:solidFill>
                  <a:srgbClr val="FFFFFF"/>
                </a:solidFill>
              </a:defRPr>
            </a:lvl1pPr>
          </a:lstStyle>
          <a:p>
            <a:r>
              <a:rPr lang="en-GB" dirty="0"/>
              <a:t>Header style</a:t>
            </a:r>
            <a:endParaRPr lang="en-US" dirty="0"/>
          </a:p>
        </p:txBody>
      </p:sp>
      <p:sp>
        <p:nvSpPr>
          <p:cNvPr id="7" name="Subtitle 2"/>
          <p:cNvSpPr>
            <a:spLocks noGrp="1"/>
          </p:cNvSpPr>
          <p:nvPr>
            <p:ph type="subTitle" idx="1" hasCustomPrompt="1"/>
          </p:nvPr>
        </p:nvSpPr>
        <p:spPr>
          <a:xfrm>
            <a:off x="974527" y="3729462"/>
            <a:ext cx="6944830" cy="776599"/>
          </a:xfrm>
        </p:spPr>
        <p:txBody>
          <a:bodyPr>
            <a:normAutofit/>
          </a:bodyPr>
          <a:lstStyle>
            <a:lvl1pPr marL="0" marR="0" indent="0" algn="l" defTabSz="650001" rtl="0" eaLnBrk="1" fontAlgn="auto" latinLnBrk="0" hangingPunct="1">
              <a:lnSpc>
                <a:spcPct val="100000"/>
              </a:lnSpc>
              <a:spcBef>
                <a:spcPct val="20000"/>
              </a:spcBef>
              <a:spcAft>
                <a:spcPts val="0"/>
              </a:spcAft>
              <a:buClrTx/>
              <a:buSzTx/>
              <a:buFont typeface="Arial"/>
              <a:buNone/>
              <a:tabLst/>
              <a:defRPr sz="4000">
                <a:solidFill>
                  <a:srgbClr val="FFFFFF"/>
                </a:solidFill>
              </a:defRPr>
            </a:lvl1pPr>
            <a:lvl2pPr marL="650001" indent="0" algn="ctr">
              <a:buNone/>
              <a:defRPr>
                <a:solidFill>
                  <a:schemeClr val="tx1">
                    <a:tint val="75000"/>
                  </a:schemeClr>
                </a:solidFill>
              </a:defRPr>
            </a:lvl2pPr>
            <a:lvl3pPr marL="1300002" indent="0" algn="ctr">
              <a:buNone/>
              <a:defRPr>
                <a:solidFill>
                  <a:schemeClr val="tx1">
                    <a:tint val="75000"/>
                  </a:schemeClr>
                </a:solidFill>
              </a:defRPr>
            </a:lvl3pPr>
            <a:lvl4pPr marL="1950004" indent="0" algn="ctr">
              <a:buNone/>
              <a:defRPr>
                <a:solidFill>
                  <a:schemeClr val="tx1">
                    <a:tint val="75000"/>
                  </a:schemeClr>
                </a:solidFill>
              </a:defRPr>
            </a:lvl4pPr>
            <a:lvl5pPr marL="2600005" indent="0" algn="ctr">
              <a:buNone/>
              <a:defRPr>
                <a:solidFill>
                  <a:schemeClr val="tx1">
                    <a:tint val="75000"/>
                  </a:schemeClr>
                </a:solidFill>
              </a:defRPr>
            </a:lvl5pPr>
            <a:lvl6pPr marL="3250006" indent="0" algn="ctr">
              <a:buNone/>
              <a:defRPr>
                <a:solidFill>
                  <a:schemeClr val="tx1">
                    <a:tint val="75000"/>
                  </a:schemeClr>
                </a:solidFill>
              </a:defRPr>
            </a:lvl6pPr>
            <a:lvl7pPr marL="3900007" indent="0" algn="ctr">
              <a:buNone/>
              <a:defRPr>
                <a:solidFill>
                  <a:schemeClr val="tx1">
                    <a:tint val="75000"/>
                  </a:schemeClr>
                </a:solidFill>
              </a:defRPr>
            </a:lvl7pPr>
            <a:lvl8pPr marL="4550009" indent="0" algn="ctr">
              <a:buNone/>
              <a:defRPr>
                <a:solidFill>
                  <a:schemeClr val="tx1">
                    <a:tint val="75000"/>
                  </a:schemeClr>
                </a:solidFill>
              </a:defRPr>
            </a:lvl8pPr>
            <a:lvl9pPr marL="5200010" indent="0" algn="ctr">
              <a:buNone/>
              <a:defRPr>
                <a:solidFill>
                  <a:schemeClr val="tx1">
                    <a:tint val="75000"/>
                  </a:schemeClr>
                </a:solidFill>
              </a:defRPr>
            </a:lvl9pPr>
          </a:lstStyle>
          <a:p>
            <a:pPr lvl="0"/>
            <a:r>
              <a:rPr lang="en-GB" dirty="0"/>
              <a:t>SUB-HEADER STYLE</a:t>
            </a:r>
          </a:p>
        </p:txBody>
      </p:sp>
      <p:sp>
        <p:nvSpPr>
          <p:cNvPr id="9" name="Picture Placeholder 13"/>
          <p:cNvSpPr>
            <a:spLocks noGrp="1"/>
          </p:cNvSpPr>
          <p:nvPr>
            <p:ph type="pic" sz="quarter" idx="12" hasCustomPrompt="1"/>
          </p:nvPr>
        </p:nvSpPr>
        <p:spPr>
          <a:xfrm>
            <a:off x="8064501" y="2632075"/>
            <a:ext cx="4345214" cy="6284913"/>
          </a:xfrm>
        </p:spPr>
        <p:txBody>
          <a:bodyPr anchor="ctr">
            <a:normAutofit/>
          </a:bodyPr>
          <a:lstStyle>
            <a:lvl1pPr algn="ctr">
              <a:defRPr sz="3200" baseline="0">
                <a:solidFill>
                  <a:srgbClr val="FFFFFF"/>
                </a:solidFill>
              </a:defRPr>
            </a:lvl1pPr>
          </a:lstStyle>
          <a:p>
            <a:r>
              <a:rPr lang="en-US" dirty="0"/>
              <a:t>Drag image  to placeholder or click icon to add</a:t>
            </a:r>
          </a:p>
        </p:txBody>
      </p:sp>
      <p:sp>
        <p:nvSpPr>
          <p:cNvPr id="10" name="Text Placeholder 9"/>
          <p:cNvSpPr>
            <a:spLocks noGrp="1"/>
          </p:cNvSpPr>
          <p:nvPr>
            <p:ph type="body" sz="quarter" idx="10" hasCustomPrompt="1"/>
          </p:nvPr>
        </p:nvSpPr>
        <p:spPr>
          <a:xfrm>
            <a:off x="974725" y="4523700"/>
            <a:ext cx="6944632" cy="689966"/>
          </a:xfrm>
        </p:spPr>
        <p:txBody>
          <a:bodyPr>
            <a:noAutofit/>
          </a:bodyPr>
          <a:lstStyle>
            <a:lvl1pPr>
              <a:defRPr sz="3200" cap="none" baseline="0">
                <a:solidFill>
                  <a:srgbClr val="FFFFFF"/>
                </a:solidFill>
              </a:defRPr>
            </a:lvl1pPr>
            <a:lvl2pPr marL="650001" indent="0">
              <a:buNone/>
              <a:defRPr/>
            </a:lvl2pPr>
            <a:lvl3pPr>
              <a:defRPr sz="3200"/>
            </a:lvl3pPr>
            <a:lvl4pPr>
              <a:defRPr sz="3200"/>
            </a:lvl4pPr>
            <a:lvl5pPr>
              <a:defRPr sz="3200"/>
            </a:lvl5pPr>
          </a:lstStyle>
          <a:p>
            <a:pPr lvl="0"/>
            <a:r>
              <a:rPr lang="en-GB" dirty="0"/>
              <a:t>Body text style</a:t>
            </a:r>
          </a:p>
        </p:txBody>
      </p:sp>
      <p:sp>
        <p:nvSpPr>
          <p:cNvPr id="11" name="Text Placeholder 11"/>
          <p:cNvSpPr>
            <a:spLocks noGrp="1"/>
          </p:cNvSpPr>
          <p:nvPr>
            <p:ph type="body" sz="quarter" idx="11" hasCustomPrompt="1"/>
          </p:nvPr>
        </p:nvSpPr>
        <p:spPr>
          <a:xfrm>
            <a:off x="974725" y="5213666"/>
            <a:ext cx="6944632" cy="3722516"/>
          </a:xfrm>
        </p:spPr>
        <p:txBody>
          <a:bodyPr>
            <a:noAutofit/>
          </a:bodyPr>
          <a:lstStyle>
            <a:lvl1pPr marL="0" indent="-424800">
              <a:buSzPct val="80000"/>
              <a:buFont typeface="Wingdings" charset="2"/>
              <a:buChar char="§"/>
              <a:defRPr sz="3200" cap="none">
                <a:solidFill>
                  <a:schemeClr val="bg1"/>
                </a:solidFill>
              </a:defRPr>
            </a:lvl1pPr>
            <a:lvl2pPr>
              <a:defRPr sz="3200">
                <a:solidFill>
                  <a:schemeClr val="bg1"/>
                </a:solidFill>
              </a:defRPr>
            </a:lvl2pPr>
            <a:lvl3pPr>
              <a:defRPr sz="3200">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en-GB" dirty="0"/>
              <a:t>Bullet text style</a:t>
            </a:r>
          </a:p>
          <a:p>
            <a:pPr lvl="1"/>
            <a:r>
              <a:rPr lang="en-GB" dirty="0" err="1"/>
              <a:t>Vvv</a:t>
            </a:r>
            <a:endParaRPr lang="en-GB" dirty="0"/>
          </a:p>
          <a:p>
            <a:pPr lvl="2"/>
            <a:r>
              <a:rPr lang="en-GB" dirty="0" err="1"/>
              <a:t>Vvvv</a:t>
            </a:r>
            <a:endParaRPr lang="en-GB" dirty="0"/>
          </a:p>
          <a:p>
            <a:pPr lvl="3"/>
            <a:r>
              <a:rPr lang="en-GB" dirty="0" err="1"/>
              <a:t>Vvv</a:t>
            </a:r>
            <a:endParaRPr lang="en-GB" dirty="0"/>
          </a:p>
          <a:p>
            <a:pPr lvl="4"/>
            <a:r>
              <a:rPr lang="en-GB" dirty="0" err="1"/>
              <a:t>Vvv</a:t>
            </a:r>
            <a:endParaRPr lang="en-GB" dirty="0"/>
          </a:p>
          <a:p>
            <a:pPr lvl="5"/>
            <a:r>
              <a:rPr lang="en-GB" dirty="0" err="1"/>
              <a:t>vvv</a:t>
            </a:r>
            <a:endParaRPr lang="en-GB" dirty="0"/>
          </a:p>
        </p:txBody>
      </p:sp>
    </p:spTree>
    <p:extLst>
      <p:ext uri="{BB962C8B-B14F-4D97-AF65-F5344CB8AC3E}">
        <p14:creationId xmlns:p14="http://schemas.microsoft.com/office/powerpoint/2010/main" val="252986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coal log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49685" y="3238980"/>
            <a:ext cx="11694319" cy="1626129"/>
          </a:xfrm>
        </p:spPr>
        <p:txBody>
          <a:bodyPr>
            <a:normAutofit/>
          </a:bodyPr>
          <a:lstStyle>
            <a:lvl1pPr>
              <a:defRPr sz="7800">
                <a:solidFill>
                  <a:schemeClr val="bg1"/>
                </a:solidFill>
              </a:defRPr>
            </a:lvl1pPr>
          </a:lstStyle>
          <a:p>
            <a:r>
              <a:rPr lang="en-GB" dirty="0"/>
              <a:t>Header style</a:t>
            </a:r>
            <a:endParaRPr lang="en-US" dirty="0"/>
          </a:p>
        </p:txBody>
      </p:sp>
      <p:sp>
        <p:nvSpPr>
          <p:cNvPr id="12" name="Text Placeholder 4"/>
          <p:cNvSpPr>
            <a:spLocks noGrp="1"/>
          </p:cNvSpPr>
          <p:nvPr>
            <p:ph type="body" sz="quarter" idx="10" hasCustomPrompt="1"/>
          </p:nvPr>
        </p:nvSpPr>
        <p:spPr>
          <a:xfrm>
            <a:off x="649288" y="4681538"/>
            <a:ext cx="6789737" cy="1912937"/>
          </a:xfrm>
        </p:spPr>
        <p:txBody>
          <a:bodyPr/>
          <a:lstStyle>
            <a:lvl1pPr>
              <a:defRPr>
                <a:solidFill>
                  <a:srgbClr val="FFFFFF"/>
                </a:solidFill>
              </a:defRPr>
            </a:lvl1pPr>
          </a:lstStyle>
          <a:p>
            <a:pPr lvl="0"/>
            <a:r>
              <a:rPr lang="en-GB" dirty="0"/>
              <a:t>Sub-header Style</a:t>
            </a:r>
          </a:p>
        </p:txBody>
      </p:sp>
      <p:pic>
        <p:nvPicPr>
          <p:cNvPr id="5" name="Picture 4" descr="TEF Gold logo words white transparent.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42994" y="8821330"/>
            <a:ext cx="2514684" cy="598094"/>
          </a:xfrm>
          <a:prstGeom prst="rect">
            <a:avLst/>
          </a:prstGeom>
        </p:spPr>
      </p:pic>
    </p:spTree>
    <p:extLst>
      <p:ext uri="{BB962C8B-B14F-4D97-AF65-F5344CB8AC3E}">
        <p14:creationId xmlns:p14="http://schemas.microsoft.com/office/powerpoint/2010/main" val="700782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coal logo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974527" y="2632696"/>
            <a:ext cx="6944830" cy="1096766"/>
          </a:xfrm>
        </p:spPr>
        <p:txBody>
          <a:bodyPr>
            <a:normAutofit/>
          </a:bodyPr>
          <a:lstStyle>
            <a:lvl1pPr>
              <a:defRPr sz="6000" baseline="0">
                <a:solidFill>
                  <a:srgbClr val="FFFFFF"/>
                </a:solidFill>
              </a:defRPr>
            </a:lvl1pPr>
          </a:lstStyle>
          <a:p>
            <a:r>
              <a:rPr lang="en-GB" dirty="0"/>
              <a:t>Header style</a:t>
            </a:r>
            <a:endParaRPr lang="en-US" dirty="0"/>
          </a:p>
        </p:txBody>
      </p:sp>
      <p:sp>
        <p:nvSpPr>
          <p:cNvPr id="7" name="Subtitle 2"/>
          <p:cNvSpPr>
            <a:spLocks noGrp="1"/>
          </p:cNvSpPr>
          <p:nvPr>
            <p:ph type="subTitle" idx="1" hasCustomPrompt="1"/>
          </p:nvPr>
        </p:nvSpPr>
        <p:spPr>
          <a:xfrm>
            <a:off x="974527" y="3729462"/>
            <a:ext cx="6944830" cy="776599"/>
          </a:xfrm>
        </p:spPr>
        <p:txBody>
          <a:bodyPr>
            <a:normAutofit/>
          </a:bodyPr>
          <a:lstStyle>
            <a:lvl1pPr marL="0" marR="0" indent="0" algn="l" defTabSz="650001" rtl="0" eaLnBrk="1" fontAlgn="auto" latinLnBrk="0" hangingPunct="1">
              <a:lnSpc>
                <a:spcPct val="100000"/>
              </a:lnSpc>
              <a:spcBef>
                <a:spcPct val="20000"/>
              </a:spcBef>
              <a:spcAft>
                <a:spcPts val="0"/>
              </a:spcAft>
              <a:buClrTx/>
              <a:buSzTx/>
              <a:buFont typeface="Arial"/>
              <a:buNone/>
              <a:tabLst/>
              <a:defRPr sz="4000">
                <a:solidFill>
                  <a:srgbClr val="FFFFFF"/>
                </a:solidFill>
              </a:defRPr>
            </a:lvl1pPr>
            <a:lvl2pPr marL="650001" indent="0" algn="ctr">
              <a:buNone/>
              <a:defRPr>
                <a:solidFill>
                  <a:schemeClr val="tx1">
                    <a:tint val="75000"/>
                  </a:schemeClr>
                </a:solidFill>
              </a:defRPr>
            </a:lvl2pPr>
            <a:lvl3pPr marL="1300002" indent="0" algn="ctr">
              <a:buNone/>
              <a:defRPr>
                <a:solidFill>
                  <a:schemeClr val="tx1">
                    <a:tint val="75000"/>
                  </a:schemeClr>
                </a:solidFill>
              </a:defRPr>
            </a:lvl3pPr>
            <a:lvl4pPr marL="1950004" indent="0" algn="ctr">
              <a:buNone/>
              <a:defRPr>
                <a:solidFill>
                  <a:schemeClr val="tx1">
                    <a:tint val="75000"/>
                  </a:schemeClr>
                </a:solidFill>
              </a:defRPr>
            </a:lvl4pPr>
            <a:lvl5pPr marL="2600005" indent="0" algn="ctr">
              <a:buNone/>
              <a:defRPr>
                <a:solidFill>
                  <a:schemeClr val="tx1">
                    <a:tint val="75000"/>
                  </a:schemeClr>
                </a:solidFill>
              </a:defRPr>
            </a:lvl5pPr>
            <a:lvl6pPr marL="3250006" indent="0" algn="ctr">
              <a:buNone/>
              <a:defRPr>
                <a:solidFill>
                  <a:schemeClr val="tx1">
                    <a:tint val="75000"/>
                  </a:schemeClr>
                </a:solidFill>
              </a:defRPr>
            </a:lvl6pPr>
            <a:lvl7pPr marL="3900007" indent="0" algn="ctr">
              <a:buNone/>
              <a:defRPr>
                <a:solidFill>
                  <a:schemeClr val="tx1">
                    <a:tint val="75000"/>
                  </a:schemeClr>
                </a:solidFill>
              </a:defRPr>
            </a:lvl7pPr>
            <a:lvl8pPr marL="4550009" indent="0" algn="ctr">
              <a:buNone/>
              <a:defRPr>
                <a:solidFill>
                  <a:schemeClr val="tx1">
                    <a:tint val="75000"/>
                  </a:schemeClr>
                </a:solidFill>
              </a:defRPr>
            </a:lvl8pPr>
            <a:lvl9pPr marL="5200010" indent="0" algn="ctr">
              <a:buNone/>
              <a:defRPr>
                <a:solidFill>
                  <a:schemeClr val="tx1">
                    <a:tint val="75000"/>
                  </a:schemeClr>
                </a:solidFill>
              </a:defRPr>
            </a:lvl9pPr>
          </a:lstStyle>
          <a:p>
            <a:pPr lvl="0"/>
            <a:r>
              <a:rPr lang="en-GB" dirty="0"/>
              <a:t>SUB-HEADER STYLE</a:t>
            </a:r>
          </a:p>
        </p:txBody>
      </p:sp>
      <p:sp>
        <p:nvSpPr>
          <p:cNvPr id="9" name="Picture Placeholder 13"/>
          <p:cNvSpPr>
            <a:spLocks noGrp="1"/>
          </p:cNvSpPr>
          <p:nvPr>
            <p:ph type="pic" sz="quarter" idx="12" hasCustomPrompt="1"/>
          </p:nvPr>
        </p:nvSpPr>
        <p:spPr>
          <a:xfrm>
            <a:off x="8064501" y="2632075"/>
            <a:ext cx="4345214" cy="5292725"/>
          </a:xfrm>
        </p:spPr>
        <p:txBody>
          <a:bodyPr anchor="ctr">
            <a:normAutofit/>
          </a:bodyPr>
          <a:lstStyle>
            <a:lvl1pPr algn="ctr">
              <a:defRPr sz="3200" baseline="0">
                <a:solidFill>
                  <a:srgbClr val="FFFFFF"/>
                </a:solidFill>
              </a:defRPr>
            </a:lvl1pPr>
          </a:lstStyle>
          <a:p>
            <a:r>
              <a:rPr lang="en-US" dirty="0"/>
              <a:t>Drag image  to placeholder or click icon to add</a:t>
            </a:r>
          </a:p>
        </p:txBody>
      </p:sp>
      <p:sp>
        <p:nvSpPr>
          <p:cNvPr id="10" name="Text Placeholder 9"/>
          <p:cNvSpPr>
            <a:spLocks noGrp="1"/>
          </p:cNvSpPr>
          <p:nvPr>
            <p:ph type="body" sz="quarter" idx="10" hasCustomPrompt="1"/>
          </p:nvPr>
        </p:nvSpPr>
        <p:spPr>
          <a:xfrm>
            <a:off x="974725" y="4523700"/>
            <a:ext cx="6944632" cy="689966"/>
          </a:xfrm>
        </p:spPr>
        <p:txBody>
          <a:bodyPr>
            <a:noAutofit/>
          </a:bodyPr>
          <a:lstStyle>
            <a:lvl1pPr>
              <a:defRPr sz="3200" cap="none" baseline="0">
                <a:solidFill>
                  <a:srgbClr val="FFFFFF"/>
                </a:solidFill>
              </a:defRPr>
            </a:lvl1pPr>
            <a:lvl2pPr marL="650001" indent="0">
              <a:buNone/>
              <a:defRPr/>
            </a:lvl2pPr>
            <a:lvl3pPr>
              <a:defRPr sz="3200"/>
            </a:lvl3pPr>
            <a:lvl4pPr>
              <a:defRPr sz="3200"/>
            </a:lvl4pPr>
            <a:lvl5pPr>
              <a:defRPr sz="3200"/>
            </a:lvl5pPr>
          </a:lstStyle>
          <a:p>
            <a:pPr lvl="0"/>
            <a:r>
              <a:rPr lang="en-GB" dirty="0"/>
              <a:t>Body text style</a:t>
            </a:r>
          </a:p>
        </p:txBody>
      </p:sp>
      <p:sp>
        <p:nvSpPr>
          <p:cNvPr id="11" name="Text Placeholder 11"/>
          <p:cNvSpPr>
            <a:spLocks noGrp="1"/>
          </p:cNvSpPr>
          <p:nvPr>
            <p:ph type="body" sz="quarter" idx="11" hasCustomPrompt="1"/>
          </p:nvPr>
        </p:nvSpPr>
        <p:spPr>
          <a:xfrm>
            <a:off x="974725" y="5213666"/>
            <a:ext cx="6944632" cy="3722516"/>
          </a:xfrm>
        </p:spPr>
        <p:txBody>
          <a:bodyPr>
            <a:noAutofit/>
          </a:bodyPr>
          <a:lstStyle>
            <a:lvl1pPr marL="0" indent="-424800">
              <a:buSzPct val="80000"/>
              <a:buFont typeface="Wingdings" charset="2"/>
              <a:buChar char="§"/>
              <a:defRPr sz="3200" cap="none">
                <a:solidFill>
                  <a:schemeClr val="bg1"/>
                </a:solidFill>
              </a:defRPr>
            </a:lvl1pPr>
            <a:lvl2pPr>
              <a:defRPr sz="3200">
                <a:solidFill>
                  <a:schemeClr val="bg1"/>
                </a:solidFill>
              </a:defRPr>
            </a:lvl2pPr>
            <a:lvl3pPr>
              <a:defRPr sz="3200">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en-GB" dirty="0"/>
              <a:t>Bullet text style</a:t>
            </a:r>
          </a:p>
          <a:p>
            <a:pPr lvl="1"/>
            <a:r>
              <a:rPr lang="en-GB" dirty="0" err="1"/>
              <a:t>Vvv</a:t>
            </a:r>
            <a:endParaRPr lang="en-GB" dirty="0"/>
          </a:p>
          <a:p>
            <a:pPr lvl="2"/>
            <a:r>
              <a:rPr lang="en-GB" dirty="0" err="1"/>
              <a:t>Vvvv</a:t>
            </a:r>
            <a:endParaRPr lang="en-GB" dirty="0"/>
          </a:p>
          <a:p>
            <a:pPr lvl="3"/>
            <a:r>
              <a:rPr lang="en-GB" dirty="0" err="1"/>
              <a:t>Vvv</a:t>
            </a:r>
            <a:endParaRPr lang="en-GB" dirty="0"/>
          </a:p>
          <a:p>
            <a:pPr lvl="4"/>
            <a:r>
              <a:rPr lang="en-GB" dirty="0" err="1"/>
              <a:t>Vvv</a:t>
            </a:r>
            <a:endParaRPr lang="en-GB" dirty="0"/>
          </a:p>
          <a:p>
            <a:pPr lvl="5"/>
            <a:r>
              <a:rPr lang="en-GB" dirty="0" err="1"/>
              <a:t>vvv</a:t>
            </a:r>
            <a:endParaRPr lang="en-GB" dirty="0"/>
          </a:p>
        </p:txBody>
      </p:sp>
      <p:pic>
        <p:nvPicPr>
          <p:cNvPr id="8" name="Picture 7" descr="TEF Gold logo words white transparent.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42994" y="8821330"/>
            <a:ext cx="2514684" cy="598094"/>
          </a:xfrm>
          <a:prstGeom prst="rect">
            <a:avLst/>
          </a:prstGeom>
        </p:spPr>
      </p:pic>
    </p:spTree>
    <p:extLst>
      <p:ext uri="{BB962C8B-B14F-4D97-AF65-F5344CB8AC3E}">
        <p14:creationId xmlns:p14="http://schemas.microsoft.com/office/powerpoint/2010/main" val="1082600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coal Simpl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49685" y="3238980"/>
            <a:ext cx="11694319" cy="1626129"/>
          </a:xfrm>
        </p:spPr>
        <p:txBody>
          <a:bodyPr>
            <a:normAutofit/>
          </a:bodyPr>
          <a:lstStyle>
            <a:lvl1pPr>
              <a:defRPr sz="7800">
                <a:solidFill>
                  <a:schemeClr val="bg1"/>
                </a:solidFill>
              </a:defRPr>
            </a:lvl1pPr>
          </a:lstStyle>
          <a:p>
            <a:r>
              <a:rPr lang="en-GB" dirty="0"/>
              <a:t>Header style</a:t>
            </a:r>
            <a:endParaRPr lang="en-US" dirty="0"/>
          </a:p>
        </p:txBody>
      </p:sp>
      <p:sp>
        <p:nvSpPr>
          <p:cNvPr id="13" name="Text Placeholder 4"/>
          <p:cNvSpPr>
            <a:spLocks noGrp="1"/>
          </p:cNvSpPr>
          <p:nvPr>
            <p:ph type="body" sz="quarter" idx="10" hasCustomPrompt="1"/>
          </p:nvPr>
        </p:nvSpPr>
        <p:spPr>
          <a:xfrm>
            <a:off x="649288" y="4681538"/>
            <a:ext cx="6789737" cy="1912937"/>
          </a:xfrm>
        </p:spPr>
        <p:txBody>
          <a:bodyPr/>
          <a:lstStyle>
            <a:lvl1pPr>
              <a:defRPr>
                <a:solidFill>
                  <a:srgbClr val="FFFFFF"/>
                </a:solidFill>
              </a:defRPr>
            </a:lvl1pPr>
          </a:lstStyle>
          <a:p>
            <a:pPr lvl="0"/>
            <a:r>
              <a:rPr lang="en-GB" dirty="0"/>
              <a:t>Sub-header Style</a:t>
            </a:r>
          </a:p>
        </p:txBody>
      </p:sp>
    </p:spTree>
    <p:extLst>
      <p:ext uri="{BB962C8B-B14F-4D97-AF65-F5344CB8AC3E}">
        <p14:creationId xmlns:p14="http://schemas.microsoft.com/office/powerpoint/2010/main" val="831952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coal Simp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974527" y="2632696"/>
            <a:ext cx="6944830" cy="1096766"/>
          </a:xfrm>
        </p:spPr>
        <p:txBody>
          <a:bodyPr>
            <a:normAutofit/>
          </a:bodyPr>
          <a:lstStyle>
            <a:lvl1pPr>
              <a:defRPr sz="6000" baseline="0">
                <a:solidFill>
                  <a:srgbClr val="FFFFFF"/>
                </a:solidFill>
              </a:defRPr>
            </a:lvl1pPr>
          </a:lstStyle>
          <a:p>
            <a:r>
              <a:rPr lang="en-GB" dirty="0"/>
              <a:t>Header style</a:t>
            </a:r>
            <a:endParaRPr lang="en-US" dirty="0"/>
          </a:p>
        </p:txBody>
      </p:sp>
      <p:sp>
        <p:nvSpPr>
          <p:cNvPr id="7" name="Subtitle 2"/>
          <p:cNvSpPr>
            <a:spLocks noGrp="1"/>
          </p:cNvSpPr>
          <p:nvPr>
            <p:ph type="subTitle" idx="1" hasCustomPrompt="1"/>
          </p:nvPr>
        </p:nvSpPr>
        <p:spPr>
          <a:xfrm>
            <a:off x="974527" y="3729462"/>
            <a:ext cx="6944830" cy="776599"/>
          </a:xfrm>
        </p:spPr>
        <p:txBody>
          <a:bodyPr>
            <a:normAutofit/>
          </a:bodyPr>
          <a:lstStyle>
            <a:lvl1pPr marL="0" marR="0" indent="0" algn="l" defTabSz="650001" rtl="0" eaLnBrk="1" fontAlgn="auto" latinLnBrk="0" hangingPunct="1">
              <a:lnSpc>
                <a:spcPct val="100000"/>
              </a:lnSpc>
              <a:spcBef>
                <a:spcPct val="20000"/>
              </a:spcBef>
              <a:spcAft>
                <a:spcPts val="0"/>
              </a:spcAft>
              <a:buClrTx/>
              <a:buSzTx/>
              <a:buFont typeface="Arial"/>
              <a:buNone/>
              <a:tabLst/>
              <a:defRPr sz="4000">
                <a:solidFill>
                  <a:srgbClr val="FFFFFF"/>
                </a:solidFill>
              </a:defRPr>
            </a:lvl1pPr>
            <a:lvl2pPr marL="650001" indent="0" algn="ctr">
              <a:buNone/>
              <a:defRPr>
                <a:solidFill>
                  <a:schemeClr val="tx1">
                    <a:tint val="75000"/>
                  </a:schemeClr>
                </a:solidFill>
              </a:defRPr>
            </a:lvl2pPr>
            <a:lvl3pPr marL="1300002" indent="0" algn="ctr">
              <a:buNone/>
              <a:defRPr>
                <a:solidFill>
                  <a:schemeClr val="tx1">
                    <a:tint val="75000"/>
                  </a:schemeClr>
                </a:solidFill>
              </a:defRPr>
            </a:lvl3pPr>
            <a:lvl4pPr marL="1950004" indent="0" algn="ctr">
              <a:buNone/>
              <a:defRPr>
                <a:solidFill>
                  <a:schemeClr val="tx1">
                    <a:tint val="75000"/>
                  </a:schemeClr>
                </a:solidFill>
              </a:defRPr>
            </a:lvl4pPr>
            <a:lvl5pPr marL="2600005" indent="0" algn="ctr">
              <a:buNone/>
              <a:defRPr>
                <a:solidFill>
                  <a:schemeClr val="tx1">
                    <a:tint val="75000"/>
                  </a:schemeClr>
                </a:solidFill>
              </a:defRPr>
            </a:lvl5pPr>
            <a:lvl6pPr marL="3250006" indent="0" algn="ctr">
              <a:buNone/>
              <a:defRPr>
                <a:solidFill>
                  <a:schemeClr val="tx1">
                    <a:tint val="75000"/>
                  </a:schemeClr>
                </a:solidFill>
              </a:defRPr>
            </a:lvl6pPr>
            <a:lvl7pPr marL="3900007" indent="0" algn="ctr">
              <a:buNone/>
              <a:defRPr>
                <a:solidFill>
                  <a:schemeClr val="tx1">
                    <a:tint val="75000"/>
                  </a:schemeClr>
                </a:solidFill>
              </a:defRPr>
            </a:lvl7pPr>
            <a:lvl8pPr marL="4550009" indent="0" algn="ctr">
              <a:buNone/>
              <a:defRPr>
                <a:solidFill>
                  <a:schemeClr val="tx1">
                    <a:tint val="75000"/>
                  </a:schemeClr>
                </a:solidFill>
              </a:defRPr>
            </a:lvl8pPr>
            <a:lvl9pPr marL="5200010" indent="0" algn="ctr">
              <a:buNone/>
              <a:defRPr>
                <a:solidFill>
                  <a:schemeClr val="tx1">
                    <a:tint val="75000"/>
                  </a:schemeClr>
                </a:solidFill>
              </a:defRPr>
            </a:lvl9pPr>
          </a:lstStyle>
          <a:p>
            <a:pPr lvl="0"/>
            <a:r>
              <a:rPr lang="en-GB" dirty="0"/>
              <a:t>SUB-HEADER STYLE</a:t>
            </a:r>
          </a:p>
        </p:txBody>
      </p:sp>
      <p:sp>
        <p:nvSpPr>
          <p:cNvPr id="9" name="Picture Placeholder 13"/>
          <p:cNvSpPr>
            <a:spLocks noGrp="1"/>
          </p:cNvSpPr>
          <p:nvPr>
            <p:ph type="pic" sz="quarter" idx="12" hasCustomPrompt="1"/>
          </p:nvPr>
        </p:nvSpPr>
        <p:spPr>
          <a:xfrm>
            <a:off x="8064501" y="2632075"/>
            <a:ext cx="4345214" cy="6284913"/>
          </a:xfrm>
        </p:spPr>
        <p:txBody>
          <a:bodyPr anchor="ctr">
            <a:normAutofit/>
          </a:bodyPr>
          <a:lstStyle>
            <a:lvl1pPr algn="ctr">
              <a:defRPr sz="3200" baseline="0">
                <a:solidFill>
                  <a:srgbClr val="FFFFFF"/>
                </a:solidFill>
              </a:defRPr>
            </a:lvl1pPr>
          </a:lstStyle>
          <a:p>
            <a:r>
              <a:rPr lang="en-US" dirty="0"/>
              <a:t>Drag image  to placeholder or click icon to add</a:t>
            </a:r>
          </a:p>
        </p:txBody>
      </p:sp>
      <p:sp>
        <p:nvSpPr>
          <p:cNvPr id="10" name="Text Placeholder 9"/>
          <p:cNvSpPr>
            <a:spLocks noGrp="1"/>
          </p:cNvSpPr>
          <p:nvPr>
            <p:ph type="body" sz="quarter" idx="10" hasCustomPrompt="1"/>
          </p:nvPr>
        </p:nvSpPr>
        <p:spPr>
          <a:xfrm>
            <a:off x="974725" y="4523700"/>
            <a:ext cx="6944632" cy="689966"/>
          </a:xfrm>
        </p:spPr>
        <p:txBody>
          <a:bodyPr>
            <a:noAutofit/>
          </a:bodyPr>
          <a:lstStyle>
            <a:lvl1pPr>
              <a:defRPr sz="3200" cap="none" baseline="0">
                <a:solidFill>
                  <a:srgbClr val="FFFFFF"/>
                </a:solidFill>
              </a:defRPr>
            </a:lvl1pPr>
            <a:lvl2pPr marL="650001" indent="0">
              <a:buNone/>
              <a:defRPr/>
            </a:lvl2pPr>
            <a:lvl3pPr>
              <a:defRPr sz="3200"/>
            </a:lvl3pPr>
            <a:lvl4pPr>
              <a:defRPr sz="3200"/>
            </a:lvl4pPr>
            <a:lvl5pPr>
              <a:defRPr sz="3200"/>
            </a:lvl5pPr>
          </a:lstStyle>
          <a:p>
            <a:pPr lvl="0"/>
            <a:r>
              <a:rPr lang="en-GB" dirty="0"/>
              <a:t>Body text style</a:t>
            </a:r>
          </a:p>
        </p:txBody>
      </p:sp>
      <p:sp>
        <p:nvSpPr>
          <p:cNvPr id="11" name="Text Placeholder 11"/>
          <p:cNvSpPr>
            <a:spLocks noGrp="1"/>
          </p:cNvSpPr>
          <p:nvPr>
            <p:ph type="body" sz="quarter" idx="11" hasCustomPrompt="1"/>
          </p:nvPr>
        </p:nvSpPr>
        <p:spPr>
          <a:xfrm>
            <a:off x="974725" y="5213666"/>
            <a:ext cx="6944632" cy="3722516"/>
          </a:xfrm>
        </p:spPr>
        <p:txBody>
          <a:bodyPr>
            <a:noAutofit/>
          </a:bodyPr>
          <a:lstStyle>
            <a:lvl1pPr marL="0" indent="-424800">
              <a:buSzPct val="80000"/>
              <a:buFont typeface="Wingdings" charset="2"/>
              <a:buChar char="§"/>
              <a:defRPr sz="3200" cap="none">
                <a:solidFill>
                  <a:schemeClr val="bg1"/>
                </a:solidFill>
              </a:defRPr>
            </a:lvl1pPr>
            <a:lvl2pPr>
              <a:defRPr sz="3200">
                <a:solidFill>
                  <a:schemeClr val="bg1"/>
                </a:solidFill>
              </a:defRPr>
            </a:lvl2pPr>
            <a:lvl3pPr>
              <a:defRPr sz="3200">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en-GB" dirty="0"/>
              <a:t>Bullet text style</a:t>
            </a:r>
          </a:p>
          <a:p>
            <a:pPr lvl="1"/>
            <a:r>
              <a:rPr lang="en-GB" dirty="0" err="1"/>
              <a:t>Vvv</a:t>
            </a:r>
            <a:endParaRPr lang="en-GB" dirty="0"/>
          </a:p>
          <a:p>
            <a:pPr lvl="2"/>
            <a:r>
              <a:rPr lang="en-GB" dirty="0" err="1"/>
              <a:t>Vvvv</a:t>
            </a:r>
            <a:endParaRPr lang="en-GB" dirty="0"/>
          </a:p>
          <a:p>
            <a:pPr lvl="3"/>
            <a:r>
              <a:rPr lang="en-GB" dirty="0" err="1"/>
              <a:t>Vvv</a:t>
            </a:r>
            <a:endParaRPr lang="en-GB" dirty="0"/>
          </a:p>
          <a:p>
            <a:pPr lvl="4"/>
            <a:r>
              <a:rPr lang="en-GB" dirty="0" err="1"/>
              <a:t>Vvv</a:t>
            </a:r>
            <a:endParaRPr lang="en-GB" dirty="0"/>
          </a:p>
          <a:p>
            <a:pPr lvl="5"/>
            <a:r>
              <a:rPr lang="en-GB" dirty="0" err="1"/>
              <a:t>vvv</a:t>
            </a:r>
            <a:endParaRPr lang="en-GB" dirty="0"/>
          </a:p>
        </p:txBody>
      </p:sp>
    </p:spTree>
    <p:extLst>
      <p:ext uri="{BB962C8B-B14F-4D97-AF65-F5344CB8AC3E}">
        <p14:creationId xmlns:p14="http://schemas.microsoft.com/office/powerpoint/2010/main" val="2866713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harcoal watermark and logo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974526" y="2632696"/>
            <a:ext cx="11302417" cy="1096766"/>
          </a:xfrm>
        </p:spPr>
        <p:txBody>
          <a:bodyPr>
            <a:noAutofit/>
          </a:bodyPr>
          <a:lstStyle>
            <a:lvl1pPr>
              <a:defRPr sz="7200" baseline="0">
                <a:solidFill>
                  <a:srgbClr val="FFFFFF"/>
                </a:solidFill>
              </a:defRPr>
            </a:lvl1pPr>
          </a:lstStyle>
          <a:p>
            <a:r>
              <a:rPr lang="en-GB" dirty="0"/>
              <a:t>Header style</a:t>
            </a:r>
            <a:endParaRPr lang="en-US" dirty="0"/>
          </a:p>
        </p:txBody>
      </p:sp>
      <p:sp>
        <p:nvSpPr>
          <p:cNvPr id="10" name="Text Placeholder 9"/>
          <p:cNvSpPr>
            <a:spLocks noGrp="1"/>
          </p:cNvSpPr>
          <p:nvPr>
            <p:ph type="body" sz="quarter" idx="10" hasCustomPrompt="1"/>
          </p:nvPr>
        </p:nvSpPr>
        <p:spPr>
          <a:xfrm>
            <a:off x="974725" y="3771916"/>
            <a:ext cx="11302218" cy="3347339"/>
          </a:xfrm>
        </p:spPr>
        <p:txBody>
          <a:bodyPr>
            <a:noAutofit/>
          </a:bodyPr>
          <a:lstStyle>
            <a:lvl1pPr>
              <a:defRPr sz="3200" cap="none" baseline="0">
                <a:solidFill>
                  <a:srgbClr val="FFFFFF"/>
                </a:solidFill>
              </a:defRPr>
            </a:lvl1pPr>
            <a:lvl2pPr marL="650001" indent="0">
              <a:buNone/>
              <a:defRPr/>
            </a:lvl2pPr>
            <a:lvl3pPr>
              <a:defRPr sz="3200"/>
            </a:lvl3pPr>
            <a:lvl4pPr>
              <a:defRPr sz="3200"/>
            </a:lvl4pPr>
            <a:lvl5pPr>
              <a:defRPr sz="3200"/>
            </a:lvl5pPr>
          </a:lstStyle>
          <a:p>
            <a:pPr lvl="0"/>
            <a:r>
              <a:rPr lang="en-GB" dirty="0"/>
              <a:t>Body text style</a:t>
            </a:r>
          </a:p>
          <a:p>
            <a:pPr lvl="0"/>
            <a:endParaRPr lang="en-GB" dirty="0"/>
          </a:p>
        </p:txBody>
      </p:sp>
      <p:sp>
        <p:nvSpPr>
          <p:cNvPr id="11" name="Text Placeholder 11"/>
          <p:cNvSpPr>
            <a:spLocks noGrp="1"/>
          </p:cNvSpPr>
          <p:nvPr>
            <p:ph type="body" sz="quarter" idx="11" hasCustomPrompt="1"/>
          </p:nvPr>
        </p:nvSpPr>
        <p:spPr>
          <a:xfrm>
            <a:off x="974725" y="7119256"/>
            <a:ext cx="6944632" cy="1816925"/>
          </a:xfrm>
        </p:spPr>
        <p:txBody>
          <a:bodyPr>
            <a:noAutofit/>
          </a:bodyPr>
          <a:lstStyle>
            <a:lvl1pPr marL="465138" indent="-465138">
              <a:buSzPct val="80000"/>
              <a:buFont typeface="Wingdings" charset="2"/>
              <a:buChar char="§"/>
              <a:tabLst/>
              <a:defRPr sz="3200" cap="none">
                <a:solidFill>
                  <a:schemeClr val="bg1"/>
                </a:solidFill>
              </a:defRPr>
            </a:lvl1pPr>
            <a:lvl2pPr>
              <a:defRPr sz="3200">
                <a:solidFill>
                  <a:schemeClr val="bg1"/>
                </a:solidFill>
              </a:defRPr>
            </a:lvl2pPr>
            <a:lvl3pPr>
              <a:defRPr sz="3200">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en-GB" dirty="0"/>
              <a:t>Bullet text style</a:t>
            </a:r>
          </a:p>
          <a:p>
            <a:pPr lvl="1"/>
            <a:r>
              <a:rPr lang="en-GB" dirty="0" err="1"/>
              <a:t>Vvv</a:t>
            </a:r>
            <a:endParaRPr lang="en-GB" dirty="0"/>
          </a:p>
          <a:p>
            <a:pPr lvl="2"/>
            <a:r>
              <a:rPr lang="en-GB" dirty="0" err="1"/>
              <a:t>Vvvv</a:t>
            </a:r>
            <a:endParaRPr lang="en-GB" dirty="0"/>
          </a:p>
          <a:p>
            <a:pPr lvl="3"/>
            <a:r>
              <a:rPr lang="en-GB" dirty="0" err="1"/>
              <a:t>Vvv</a:t>
            </a:r>
            <a:endParaRPr lang="en-GB" dirty="0"/>
          </a:p>
          <a:p>
            <a:pPr lvl="4"/>
            <a:r>
              <a:rPr lang="en-GB" dirty="0" err="1"/>
              <a:t>Vvv</a:t>
            </a:r>
            <a:endParaRPr lang="en-GB" dirty="0"/>
          </a:p>
          <a:p>
            <a:pPr lvl="5"/>
            <a:r>
              <a:rPr lang="en-GB" dirty="0" err="1"/>
              <a:t>vvv</a:t>
            </a:r>
            <a:endParaRPr lang="en-GB" dirty="0"/>
          </a:p>
        </p:txBody>
      </p:sp>
      <p:pic>
        <p:nvPicPr>
          <p:cNvPr id="4" name="Picture 3">
            <a:extLst>
              <a:ext uri="{FF2B5EF4-FFF2-40B4-BE49-F238E27FC236}">
                <a16:creationId xmlns:a16="http://schemas.microsoft.com/office/drawing/2014/main" id="{B850735A-6A7B-C0D9-89D9-EA9DA34EAF32}"/>
              </a:ext>
            </a:extLst>
          </p:cNvPr>
          <p:cNvPicPr>
            <a:picLocks noChangeAspect="1"/>
          </p:cNvPicPr>
          <p:nvPr userDrawn="1"/>
        </p:nvPicPr>
        <p:blipFill>
          <a:blip r:embed="rId3"/>
          <a:stretch>
            <a:fillRect/>
          </a:stretch>
        </p:blipFill>
        <p:spPr>
          <a:xfrm>
            <a:off x="509283" y="8316179"/>
            <a:ext cx="1143000" cy="1143000"/>
          </a:xfrm>
          <a:prstGeom prst="rect">
            <a:avLst/>
          </a:prstGeom>
        </p:spPr>
      </p:pic>
    </p:spTree>
    <p:extLst>
      <p:ext uri="{BB962C8B-B14F-4D97-AF65-F5344CB8AC3E}">
        <p14:creationId xmlns:p14="http://schemas.microsoft.com/office/powerpoint/2010/main" val="694299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size 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993688" cy="9756775"/>
          </a:xfrm>
        </p:spPr>
        <p:txBody>
          <a:bodyPr anchor="ctr"/>
          <a:lstStyle>
            <a:lvl1pPr marL="0" marR="0" indent="0" algn="ctr" defTabSz="650001" rtl="0" eaLnBrk="1" fontAlgn="auto" latinLnBrk="0" hangingPunct="1">
              <a:lnSpc>
                <a:spcPct val="100000"/>
              </a:lnSpc>
              <a:spcBef>
                <a:spcPct val="20000"/>
              </a:spcBef>
              <a:spcAft>
                <a:spcPts val="0"/>
              </a:spcAft>
              <a:buClrTx/>
              <a:buSzTx/>
              <a:buFont typeface="Arial"/>
              <a:buNone/>
              <a:tabLst/>
              <a:defRPr/>
            </a:lvl1pPr>
          </a:lstStyle>
          <a:p>
            <a:r>
              <a:rPr lang="en-US" dirty="0"/>
              <a:t>Drag image  to placeholder </a:t>
            </a:r>
            <a:br>
              <a:rPr lang="en-US" dirty="0"/>
            </a:br>
            <a:r>
              <a:rPr lang="en-US" dirty="0"/>
              <a:t>or click icon to add</a:t>
            </a:r>
          </a:p>
          <a:p>
            <a:endParaRPr lang="en-US" dirty="0"/>
          </a:p>
        </p:txBody>
      </p:sp>
    </p:spTree>
    <p:extLst>
      <p:ext uri="{BB962C8B-B14F-4D97-AF65-F5344CB8AC3E}">
        <p14:creationId xmlns:p14="http://schemas.microsoft.com/office/powerpoint/2010/main" val="424819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atermark and log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7800"/>
            </a:lvl1pPr>
          </a:lstStyle>
          <a:p>
            <a:r>
              <a:rPr lang="en-GB" dirty="0"/>
              <a:t>Header style</a:t>
            </a:r>
            <a:endParaRPr lang="en-US" dirty="0"/>
          </a:p>
        </p:txBody>
      </p:sp>
      <p:sp>
        <p:nvSpPr>
          <p:cNvPr id="5" name="Text Placeholder 4"/>
          <p:cNvSpPr>
            <a:spLocks noGrp="1"/>
          </p:cNvSpPr>
          <p:nvPr>
            <p:ph type="body" sz="quarter" idx="10" hasCustomPrompt="1"/>
          </p:nvPr>
        </p:nvSpPr>
        <p:spPr>
          <a:xfrm>
            <a:off x="649288" y="4681538"/>
            <a:ext cx="6789737" cy="1912937"/>
          </a:xfrm>
        </p:spPr>
        <p:txBody>
          <a:bodyPr/>
          <a:lstStyle/>
          <a:p>
            <a:pPr lvl="0"/>
            <a:r>
              <a:rPr lang="en-GB" dirty="0"/>
              <a:t>Sub-header Style</a:t>
            </a:r>
          </a:p>
        </p:txBody>
      </p:sp>
      <p:pic>
        <p:nvPicPr>
          <p:cNvPr id="6" name="Picture 5" descr="TEF Gold logo words transparent.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42994" y="8821329"/>
            <a:ext cx="2514684" cy="598094"/>
          </a:xfrm>
          <a:prstGeom prst="rect">
            <a:avLst/>
          </a:prstGeom>
        </p:spPr>
      </p:pic>
    </p:spTree>
    <p:extLst>
      <p:ext uri="{BB962C8B-B14F-4D97-AF65-F5344CB8AC3E}">
        <p14:creationId xmlns:p14="http://schemas.microsoft.com/office/powerpoint/2010/main" val="2697669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mark and logo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4527" y="2632696"/>
            <a:ext cx="6944830" cy="1096766"/>
          </a:xfrm>
        </p:spPr>
        <p:txBody>
          <a:bodyPr>
            <a:normAutofit/>
          </a:bodyPr>
          <a:lstStyle>
            <a:lvl1pPr>
              <a:defRPr sz="6000" baseline="0"/>
            </a:lvl1pPr>
          </a:lstStyle>
          <a:p>
            <a:r>
              <a:rPr lang="en-GB" dirty="0"/>
              <a:t>Header style</a:t>
            </a:r>
            <a:endParaRPr lang="en-US" dirty="0"/>
          </a:p>
        </p:txBody>
      </p:sp>
      <p:sp>
        <p:nvSpPr>
          <p:cNvPr id="3" name="Subtitle 2"/>
          <p:cNvSpPr>
            <a:spLocks noGrp="1"/>
          </p:cNvSpPr>
          <p:nvPr>
            <p:ph type="subTitle" idx="1" hasCustomPrompt="1"/>
          </p:nvPr>
        </p:nvSpPr>
        <p:spPr>
          <a:xfrm>
            <a:off x="974527" y="3729462"/>
            <a:ext cx="6944830" cy="776599"/>
          </a:xfrm>
        </p:spPr>
        <p:txBody>
          <a:bodyPr>
            <a:normAutofit/>
          </a:bodyPr>
          <a:lstStyle>
            <a:lvl1pPr marL="0" marR="0" indent="0" algn="l" defTabSz="650001" rtl="0" eaLnBrk="1" fontAlgn="auto" latinLnBrk="0" hangingPunct="1">
              <a:lnSpc>
                <a:spcPct val="100000"/>
              </a:lnSpc>
              <a:spcBef>
                <a:spcPct val="20000"/>
              </a:spcBef>
              <a:spcAft>
                <a:spcPts val="0"/>
              </a:spcAft>
              <a:buClrTx/>
              <a:buSzTx/>
              <a:buFont typeface="Arial"/>
              <a:buNone/>
              <a:tabLst/>
              <a:defRPr sz="4000">
                <a:solidFill>
                  <a:srgbClr val="25303B"/>
                </a:solidFill>
              </a:defRPr>
            </a:lvl1pPr>
            <a:lvl2pPr marL="650001" indent="0" algn="ctr">
              <a:buNone/>
              <a:defRPr>
                <a:solidFill>
                  <a:schemeClr val="tx1">
                    <a:tint val="75000"/>
                  </a:schemeClr>
                </a:solidFill>
              </a:defRPr>
            </a:lvl2pPr>
            <a:lvl3pPr marL="1300002" indent="0" algn="ctr">
              <a:buNone/>
              <a:defRPr>
                <a:solidFill>
                  <a:schemeClr val="tx1">
                    <a:tint val="75000"/>
                  </a:schemeClr>
                </a:solidFill>
              </a:defRPr>
            </a:lvl3pPr>
            <a:lvl4pPr marL="1950004" indent="0" algn="ctr">
              <a:buNone/>
              <a:defRPr>
                <a:solidFill>
                  <a:schemeClr val="tx1">
                    <a:tint val="75000"/>
                  </a:schemeClr>
                </a:solidFill>
              </a:defRPr>
            </a:lvl4pPr>
            <a:lvl5pPr marL="2600005" indent="0" algn="ctr">
              <a:buNone/>
              <a:defRPr>
                <a:solidFill>
                  <a:schemeClr val="tx1">
                    <a:tint val="75000"/>
                  </a:schemeClr>
                </a:solidFill>
              </a:defRPr>
            </a:lvl5pPr>
            <a:lvl6pPr marL="3250006" indent="0" algn="ctr">
              <a:buNone/>
              <a:defRPr>
                <a:solidFill>
                  <a:schemeClr val="tx1">
                    <a:tint val="75000"/>
                  </a:schemeClr>
                </a:solidFill>
              </a:defRPr>
            </a:lvl6pPr>
            <a:lvl7pPr marL="3900007" indent="0" algn="ctr">
              <a:buNone/>
              <a:defRPr>
                <a:solidFill>
                  <a:schemeClr val="tx1">
                    <a:tint val="75000"/>
                  </a:schemeClr>
                </a:solidFill>
              </a:defRPr>
            </a:lvl7pPr>
            <a:lvl8pPr marL="4550009" indent="0" algn="ctr">
              <a:buNone/>
              <a:defRPr>
                <a:solidFill>
                  <a:schemeClr val="tx1">
                    <a:tint val="75000"/>
                  </a:schemeClr>
                </a:solidFill>
              </a:defRPr>
            </a:lvl8pPr>
            <a:lvl9pPr marL="5200010" indent="0" algn="ctr">
              <a:buNone/>
              <a:defRPr>
                <a:solidFill>
                  <a:schemeClr val="tx1">
                    <a:tint val="75000"/>
                  </a:schemeClr>
                </a:solidFill>
              </a:defRPr>
            </a:lvl9pPr>
          </a:lstStyle>
          <a:p>
            <a:pPr lvl="0"/>
            <a:r>
              <a:rPr lang="en-GB" dirty="0"/>
              <a:t>SUB-HEADER STYLE</a:t>
            </a:r>
          </a:p>
        </p:txBody>
      </p:sp>
      <p:sp>
        <p:nvSpPr>
          <p:cNvPr id="10" name="Text Placeholder 9"/>
          <p:cNvSpPr>
            <a:spLocks noGrp="1"/>
          </p:cNvSpPr>
          <p:nvPr>
            <p:ph type="body" sz="quarter" idx="10" hasCustomPrompt="1"/>
          </p:nvPr>
        </p:nvSpPr>
        <p:spPr>
          <a:xfrm>
            <a:off x="974725" y="4523700"/>
            <a:ext cx="6944632" cy="689966"/>
          </a:xfrm>
        </p:spPr>
        <p:txBody>
          <a:bodyPr>
            <a:noAutofit/>
          </a:bodyPr>
          <a:lstStyle>
            <a:lvl1pPr>
              <a:defRPr sz="3200" cap="none" baseline="0"/>
            </a:lvl1pPr>
            <a:lvl2pPr marL="650001" indent="0">
              <a:buNone/>
              <a:defRPr/>
            </a:lvl2pPr>
            <a:lvl3pPr>
              <a:defRPr sz="3200"/>
            </a:lvl3pPr>
            <a:lvl4pPr>
              <a:defRPr sz="3200"/>
            </a:lvl4pPr>
            <a:lvl5pPr>
              <a:defRPr sz="3200"/>
            </a:lvl5pPr>
          </a:lstStyle>
          <a:p>
            <a:pPr lvl="0"/>
            <a:r>
              <a:rPr lang="en-GB" dirty="0"/>
              <a:t>Body text style</a:t>
            </a:r>
          </a:p>
        </p:txBody>
      </p:sp>
      <p:sp>
        <p:nvSpPr>
          <p:cNvPr id="12" name="Text Placeholder 11"/>
          <p:cNvSpPr>
            <a:spLocks noGrp="1"/>
          </p:cNvSpPr>
          <p:nvPr>
            <p:ph type="body" sz="quarter" idx="11" hasCustomPrompt="1"/>
          </p:nvPr>
        </p:nvSpPr>
        <p:spPr>
          <a:xfrm>
            <a:off x="974725" y="5213666"/>
            <a:ext cx="6944632" cy="3722516"/>
          </a:xfrm>
        </p:spPr>
        <p:txBody>
          <a:bodyPr>
            <a:noAutofit/>
          </a:bodyPr>
          <a:lstStyle>
            <a:lvl1pPr marL="0" indent="-424800">
              <a:buSzPct val="80000"/>
              <a:buFont typeface="Wingdings" charset="2"/>
              <a:buChar char="§"/>
              <a:defRPr sz="3200" cap="none"/>
            </a:lvl1pPr>
            <a:lvl2pPr>
              <a:defRPr sz="3200"/>
            </a:lvl2pPr>
            <a:lvl3pPr>
              <a:defRPr sz="3200"/>
            </a:lvl3pPr>
            <a:lvl4pPr>
              <a:defRPr/>
            </a:lvl4pPr>
            <a:lvl5pPr>
              <a:defRPr/>
            </a:lvl5pPr>
          </a:lstStyle>
          <a:p>
            <a:pPr lvl="0"/>
            <a:r>
              <a:rPr lang="en-GB" dirty="0"/>
              <a:t>Bullet text style</a:t>
            </a:r>
          </a:p>
          <a:p>
            <a:pPr lvl="1"/>
            <a:r>
              <a:rPr lang="en-GB" dirty="0" err="1"/>
              <a:t>Vvv</a:t>
            </a:r>
            <a:endParaRPr lang="en-GB" dirty="0"/>
          </a:p>
          <a:p>
            <a:pPr lvl="2"/>
            <a:r>
              <a:rPr lang="en-GB" dirty="0" err="1"/>
              <a:t>Vvvv</a:t>
            </a:r>
            <a:endParaRPr lang="en-GB" dirty="0"/>
          </a:p>
          <a:p>
            <a:pPr lvl="3"/>
            <a:r>
              <a:rPr lang="en-GB" dirty="0" err="1"/>
              <a:t>Vvv</a:t>
            </a:r>
            <a:endParaRPr lang="en-GB" dirty="0"/>
          </a:p>
          <a:p>
            <a:pPr lvl="4"/>
            <a:r>
              <a:rPr lang="en-GB" dirty="0" err="1"/>
              <a:t>Vvv</a:t>
            </a:r>
            <a:endParaRPr lang="en-GB" dirty="0"/>
          </a:p>
          <a:p>
            <a:pPr lvl="5"/>
            <a:r>
              <a:rPr lang="en-GB" dirty="0" err="1"/>
              <a:t>vvv</a:t>
            </a:r>
            <a:endParaRPr lang="en-GB" dirty="0"/>
          </a:p>
        </p:txBody>
      </p:sp>
      <p:sp>
        <p:nvSpPr>
          <p:cNvPr id="15" name="Picture Placeholder 13"/>
          <p:cNvSpPr>
            <a:spLocks noGrp="1"/>
          </p:cNvSpPr>
          <p:nvPr>
            <p:ph type="pic" sz="quarter" idx="12" hasCustomPrompt="1"/>
          </p:nvPr>
        </p:nvSpPr>
        <p:spPr>
          <a:xfrm>
            <a:off x="8064501" y="2632075"/>
            <a:ext cx="4345214" cy="5282215"/>
          </a:xfrm>
        </p:spPr>
        <p:txBody>
          <a:bodyPr anchor="ctr">
            <a:normAutofit/>
          </a:bodyPr>
          <a:lstStyle>
            <a:lvl1pPr algn="ctr">
              <a:defRPr sz="3200" baseline="0"/>
            </a:lvl1pPr>
          </a:lstStyle>
          <a:p>
            <a:r>
              <a:rPr lang="en-US" dirty="0"/>
              <a:t>Drag image  to placeholder or click icon to add</a:t>
            </a:r>
          </a:p>
        </p:txBody>
      </p:sp>
      <p:pic>
        <p:nvPicPr>
          <p:cNvPr id="8" name="Picture 7" descr="TEF Gold logo words transparent.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42994" y="8821329"/>
            <a:ext cx="2514684" cy="598094"/>
          </a:xfrm>
          <a:prstGeom prst="rect">
            <a:avLst/>
          </a:prstGeom>
        </p:spPr>
      </p:pic>
    </p:spTree>
    <p:extLst>
      <p:ext uri="{BB962C8B-B14F-4D97-AF65-F5344CB8AC3E}">
        <p14:creationId xmlns:p14="http://schemas.microsoft.com/office/powerpoint/2010/main" val="314567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atermark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9685" y="3238980"/>
            <a:ext cx="11694319" cy="1626129"/>
          </a:xfrm>
        </p:spPr>
        <p:txBody>
          <a:bodyPr>
            <a:normAutofit/>
          </a:bodyPr>
          <a:lstStyle>
            <a:lvl1pPr>
              <a:defRPr sz="7800"/>
            </a:lvl1pPr>
          </a:lstStyle>
          <a:p>
            <a:r>
              <a:rPr lang="en-GB" dirty="0"/>
              <a:t>Header style</a:t>
            </a:r>
            <a:endParaRPr lang="en-US" dirty="0"/>
          </a:p>
        </p:txBody>
      </p:sp>
      <p:sp>
        <p:nvSpPr>
          <p:cNvPr id="10" name="Text Placeholder 4"/>
          <p:cNvSpPr>
            <a:spLocks noGrp="1"/>
          </p:cNvSpPr>
          <p:nvPr>
            <p:ph type="body" sz="quarter" idx="10" hasCustomPrompt="1"/>
          </p:nvPr>
        </p:nvSpPr>
        <p:spPr>
          <a:xfrm>
            <a:off x="649288" y="4681538"/>
            <a:ext cx="6789737" cy="1912937"/>
          </a:xfrm>
        </p:spPr>
        <p:txBody>
          <a:bodyPr/>
          <a:lstStyle/>
          <a:p>
            <a:pPr lvl="0"/>
            <a:r>
              <a:rPr lang="en-GB" dirty="0"/>
              <a:t>Sub-header Style</a:t>
            </a:r>
          </a:p>
        </p:txBody>
      </p:sp>
    </p:spTree>
    <p:extLst>
      <p:ext uri="{BB962C8B-B14F-4D97-AF65-F5344CB8AC3E}">
        <p14:creationId xmlns:p14="http://schemas.microsoft.com/office/powerpoint/2010/main" val="14608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atermark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974527" y="2632696"/>
            <a:ext cx="6944830" cy="1096766"/>
          </a:xfrm>
        </p:spPr>
        <p:txBody>
          <a:bodyPr>
            <a:normAutofit/>
          </a:bodyPr>
          <a:lstStyle>
            <a:lvl1pPr>
              <a:defRPr sz="6000" baseline="0"/>
            </a:lvl1pPr>
          </a:lstStyle>
          <a:p>
            <a:r>
              <a:rPr lang="en-GB" dirty="0"/>
              <a:t>Header style</a:t>
            </a:r>
            <a:endParaRPr lang="en-US" dirty="0"/>
          </a:p>
        </p:txBody>
      </p:sp>
      <p:sp>
        <p:nvSpPr>
          <p:cNvPr id="5" name="Subtitle 2"/>
          <p:cNvSpPr>
            <a:spLocks noGrp="1"/>
          </p:cNvSpPr>
          <p:nvPr>
            <p:ph type="subTitle" idx="1" hasCustomPrompt="1"/>
          </p:nvPr>
        </p:nvSpPr>
        <p:spPr>
          <a:xfrm>
            <a:off x="974527" y="3729462"/>
            <a:ext cx="6944830" cy="776599"/>
          </a:xfrm>
        </p:spPr>
        <p:txBody>
          <a:bodyPr>
            <a:normAutofit/>
          </a:bodyPr>
          <a:lstStyle>
            <a:lvl1pPr marL="0" marR="0" indent="0" algn="l" defTabSz="650001" rtl="0" eaLnBrk="1" fontAlgn="auto" latinLnBrk="0" hangingPunct="1">
              <a:lnSpc>
                <a:spcPct val="100000"/>
              </a:lnSpc>
              <a:spcBef>
                <a:spcPct val="20000"/>
              </a:spcBef>
              <a:spcAft>
                <a:spcPts val="0"/>
              </a:spcAft>
              <a:buClrTx/>
              <a:buSzTx/>
              <a:buFont typeface="Arial"/>
              <a:buNone/>
              <a:tabLst/>
              <a:defRPr sz="4000">
                <a:solidFill>
                  <a:srgbClr val="25303B"/>
                </a:solidFill>
              </a:defRPr>
            </a:lvl1pPr>
            <a:lvl2pPr marL="650001" indent="0" algn="ctr">
              <a:buNone/>
              <a:defRPr>
                <a:solidFill>
                  <a:schemeClr val="tx1">
                    <a:tint val="75000"/>
                  </a:schemeClr>
                </a:solidFill>
              </a:defRPr>
            </a:lvl2pPr>
            <a:lvl3pPr marL="1300002" indent="0" algn="ctr">
              <a:buNone/>
              <a:defRPr>
                <a:solidFill>
                  <a:schemeClr val="tx1">
                    <a:tint val="75000"/>
                  </a:schemeClr>
                </a:solidFill>
              </a:defRPr>
            </a:lvl3pPr>
            <a:lvl4pPr marL="1950004" indent="0" algn="ctr">
              <a:buNone/>
              <a:defRPr>
                <a:solidFill>
                  <a:schemeClr val="tx1">
                    <a:tint val="75000"/>
                  </a:schemeClr>
                </a:solidFill>
              </a:defRPr>
            </a:lvl4pPr>
            <a:lvl5pPr marL="2600005" indent="0" algn="ctr">
              <a:buNone/>
              <a:defRPr>
                <a:solidFill>
                  <a:schemeClr val="tx1">
                    <a:tint val="75000"/>
                  </a:schemeClr>
                </a:solidFill>
              </a:defRPr>
            </a:lvl5pPr>
            <a:lvl6pPr marL="3250006" indent="0" algn="ctr">
              <a:buNone/>
              <a:defRPr>
                <a:solidFill>
                  <a:schemeClr val="tx1">
                    <a:tint val="75000"/>
                  </a:schemeClr>
                </a:solidFill>
              </a:defRPr>
            </a:lvl6pPr>
            <a:lvl7pPr marL="3900007" indent="0" algn="ctr">
              <a:buNone/>
              <a:defRPr>
                <a:solidFill>
                  <a:schemeClr val="tx1">
                    <a:tint val="75000"/>
                  </a:schemeClr>
                </a:solidFill>
              </a:defRPr>
            </a:lvl7pPr>
            <a:lvl8pPr marL="4550009" indent="0" algn="ctr">
              <a:buNone/>
              <a:defRPr>
                <a:solidFill>
                  <a:schemeClr val="tx1">
                    <a:tint val="75000"/>
                  </a:schemeClr>
                </a:solidFill>
              </a:defRPr>
            </a:lvl8pPr>
            <a:lvl9pPr marL="5200010" indent="0" algn="ctr">
              <a:buNone/>
              <a:defRPr>
                <a:solidFill>
                  <a:schemeClr val="tx1">
                    <a:tint val="75000"/>
                  </a:schemeClr>
                </a:solidFill>
              </a:defRPr>
            </a:lvl9pPr>
          </a:lstStyle>
          <a:p>
            <a:pPr lvl="0"/>
            <a:r>
              <a:rPr lang="en-GB" dirty="0"/>
              <a:t>SUB-HEADER STYLE</a:t>
            </a:r>
          </a:p>
        </p:txBody>
      </p:sp>
      <p:sp>
        <p:nvSpPr>
          <p:cNvPr id="6" name="Text Placeholder 9"/>
          <p:cNvSpPr>
            <a:spLocks noGrp="1"/>
          </p:cNvSpPr>
          <p:nvPr>
            <p:ph type="body" sz="quarter" idx="10" hasCustomPrompt="1"/>
          </p:nvPr>
        </p:nvSpPr>
        <p:spPr>
          <a:xfrm>
            <a:off x="974725" y="4523700"/>
            <a:ext cx="6944632" cy="689966"/>
          </a:xfrm>
        </p:spPr>
        <p:txBody>
          <a:bodyPr>
            <a:noAutofit/>
          </a:bodyPr>
          <a:lstStyle>
            <a:lvl1pPr>
              <a:defRPr sz="3200" cap="none" baseline="0"/>
            </a:lvl1pPr>
            <a:lvl2pPr marL="650001" indent="0">
              <a:buNone/>
              <a:defRPr/>
            </a:lvl2pPr>
            <a:lvl3pPr>
              <a:defRPr sz="3200"/>
            </a:lvl3pPr>
            <a:lvl4pPr>
              <a:defRPr sz="3200"/>
            </a:lvl4pPr>
            <a:lvl5pPr>
              <a:defRPr sz="3200"/>
            </a:lvl5pPr>
          </a:lstStyle>
          <a:p>
            <a:pPr lvl="0"/>
            <a:r>
              <a:rPr lang="en-GB" dirty="0"/>
              <a:t>Body text style</a:t>
            </a:r>
          </a:p>
        </p:txBody>
      </p:sp>
      <p:sp>
        <p:nvSpPr>
          <p:cNvPr id="9" name="Picture Placeholder 13"/>
          <p:cNvSpPr>
            <a:spLocks noGrp="1"/>
          </p:cNvSpPr>
          <p:nvPr>
            <p:ph type="pic" sz="quarter" idx="12" hasCustomPrompt="1"/>
          </p:nvPr>
        </p:nvSpPr>
        <p:spPr>
          <a:xfrm>
            <a:off x="8064501" y="2632075"/>
            <a:ext cx="4345214" cy="6284913"/>
          </a:xfrm>
        </p:spPr>
        <p:txBody>
          <a:bodyPr anchor="ctr">
            <a:normAutofit/>
          </a:bodyPr>
          <a:lstStyle>
            <a:lvl1pPr algn="ctr">
              <a:defRPr sz="3200" baseline="0"/>
            </a:lvl1pPr>
          </a:lstStyle>
          <a:p>
            <a:r>
              <a:rPr lang="en-US" dirty="0"/>
              <a:t>Drag image  to placeholder or click icon to add</a:t>
            </a:r>
          </a:p>
        </p:txBody>
      </p:sp>
      <p:sp>
        <p:nvSpPr>
          <p:cNvPr id="8" name="Text Placeholder 11"/>
          <p:cNvSpPr>
            <a:spLocks noGrp="1"/>
          </p:cNvSpPr>
          <p:nvPr>
            <p:ph type="body" sz="quarter" idx="11" hasCustomPrompt="1"/>
          </p:nvPr>
        </p:nvSpPr>
        <p:spPr>
          <a:xfrm>
            <a:off x="974725" y="5213666"/>
            <a:ext cx="6944632" cy="3722516"/>
          </a:xfrm>
        </p:spPr>
        <p:txBody>
          <a:bodyPr>
            <a:noAutofit/>
          </a:bodyPr>
          <a:lstStyle>
            <a:lvl1pPr marL="0" indent="-424800">
              <a:buSzPct val="80000"/>
              <a:buFont typeface="Wingdings" charset="2"/>
              <a:buChar char="§"/>
              <a:defRPr sz="3200" cap="none"/>
            </a:lvl1pPr>
            <a:lvl2pPr>
              <a:defRPr sz="3200"/>
            </a:lvl2pPr>
            <a:lvl3pPr>
              <a:defRPr sz="3200"/>
            </a:lvl3pPr>
            <a:lvl4pPr>
              <a:defRPr/>
            </a:lvl4pPr>
            <a:lvl5pPr>
              <a:defRPr/>
            </a:lvl5pPr>
          </a:lstStyle>
          <a:p>
            <a:pPr lvl="0"/>
            <a:r>
              <a:rPr lang="en-GB" dirty="0"/>
              <a:t>Bullet text style</a:t>
            </a:r>
          </a:p>
          <a:p>
            <a:pPr lvl="1"/>
            <a:r>
              <a:rPr lang="en-GB" dirty="0" err="1"/>
              <a:t>Vvv</a:t>
            </a:r>
            <a:endParaRPr lang="en-GB" dirty="0"/>
          </a:p>
          <a:p>
            <a:pPr lvl="2"/>
            <a:r>
              <a:rPr lang="en-GB" dirty="0" err="1"/>
              <a:t>Vvvv</a:t>
            </a:r>
            <a:endParaRPr lang="en-GB" dirty="0"/>
          </a:p>
          <a:p>
            <a:pPr lvl="3"/>
            <a:r>
              <a:rPr lang="en-GB" dirty="0" err="1"/>
              <a:t>Vvv</a:t>
            </a:r>
            <a:endParaRPr lang="en-GB" dirty="0"/>
          </a:p>
          <a:p>
            <a:pPr lvl="4"/>
            <a:r>
              <a:rPr lang="en-GB" dirty="0" err="1"/>
              <a:t>Vvv</a:t>
            </a:r>
            <a:endParaRPr lang="en-GB" dirty="0"/>
          </a:p>
          <a:p>
            <a:pPr lvl="5"/>
            <a:r>
              <a:rPr lang="en-GB" dirty="0" err="1"/>
              <a:t>vvv</a:t>
            </a:r>
            <a:endParaRPr lang="en-GB" dirty="0"/>
          </a:p>
        </p:txBody>
      </p:sp>
    </p:spTree>
    <p:extLst>
      <p:ext uri="{BB962C8B-B14F-4D97-AF65-F5344CB8AC3E}">
        <p14:creationId xmlns:p14="http://schemas.microsoft.com/office/powerpoint/2010/main" val="388873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9685" y="3238980"/>
            <a:ext cx="11694319" cy="1626129"/>
          </a:xfrm>
        </p:spPr>
        <p:txBody>
          <a:bodyPr>
            <a:normAutofit/>
          </a:bodyPr>
          <a:lstStyle>
            <a:lvl1pPr>
              <a:defRPr sz="7800"/>
            </a:lvl1pPr>
          </a:lstStyle>
          <a:p>
            <a:r>
              <a:rPr lang="en-GB" dirty="0"/>
              <a:t>Header style</a:t>
            </a:r>
            <a:endParaRPr lang="en-US" dirty="0"/>
          </a:p>
        </p:txBody>
      </p:sp>
      <p:sp>
        <p:nvSpPr>
          <p:cNvPr id="5" name="Text Placeholder 4"/>
          <p:cNvSpPr>
            <a:spLocks noGrp="1"/>
          </p:cNvSpPr>
          <p:nvPr>
            <p:ph type="body" sz="quarter" idx="10" hasCustomPrompt="1"/>
          </p:nvPr>
        </p:nvSpPr>
        <p:spPr>
          <a:xfrm>
            <a:off x="649288" y="4681538"/>
            <a:ext cx="6789737" cy="1912937"/>
          </a:xfrm>
        </p:spPr>
        <p:txBody>
          <a:bodyPr/>
          <a:lstStyle/>
          <a:p>
            <a:pPr lvl="0"/>
            <a:r>
              <a:rPr lang="en-GB" dirty="0"/>
              <a:t>Sub-header Style</a:t>
            </a:r>
          </a:p>
        </p:txBody>
      </p:sp>
      <p:pic>
        <p:nvPicPr>
          <p:cNvPr id="7" name="Picture 6" descr="TEF Gold logo words transparent.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42994" y="8821329"/>
            <a:ext cx="2514684" cy="598094"/>
          </a:xfrm>
          <a:prstGeom prst="rect">
            <a:avLst/>
          </a:prstGeom>
        </p:spPr>
      </p:pic>
    </p:spTree>
    <p:extLst>
      <p:ext uri="{BB962C8B-B14F-4D97-AF65-F5344CB8AC3E}">
        <p14:creationId xmlns:p14="http://schemas.microsoft.com/office/powerpoint/2010/main" val="3493551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974527" y="2632696"/>
            <a:ext cx="6944830" cy="1096766"/>
          </a:xfrm>
        </p:spPr>
        <p:txBody>
          <a:bodyPr>
            <a:normAutofit/>
          </a:bodyPr>
          <a:lstStyle>
            <a:lvl1pPr>
              <a:defRPr sz="6000" baseline="0"/>
            </a:lvl1pPr>
          </a:lstStyle>
          <a:p>
            <a:r>
              <a:rPr lang="en-GB" dirty="0"/>
              <a:t>Header style</a:t>
            </a:r>
            <a:endParaRPr lang="en-US" dirty="0"/>
          </a:p>
        </p:txBody>
      </p:sp>
      <p:sp>
        <p:nvSpPr>
          <p:cNvPr id="6" name="Subtitle 2"/>
          <p:cNvSpPr>
            <a:spLocks noGrp="1"/>
          </p:cNvSpPr>
          <p:nvPr>
            <p:ph type="subTitle" idx="1" hasCustomPrompt="1"/>
          </p:nvPr>
        </p:nvSpPr>
        <p:spPr>
          <a:xfrm>
            <a:off x="974527" y="3729462"/>
            <a:ext cx="6944830" cy="776599"/>
          </a:xfrm>
        </p:spPr>
        <p:txBody>
          <a:bodyPr>
            <a:normAutofit/>
          </a:bodyPr>
          <a:lstStyle>
            <a:lvl1pPr marL="0" marR="0" indent="0" algn="l" defTabSz="650001" rtl="0" eaLnBrk="1" fontAlgn="auto" latinLnBrk="0" hangingPunct="1">
              <a:lnSpc>
                <a:spcPct val="100000"/>
              </a:lnSpc>
              <a:spcBef>
                <a:spcPct val="20000"/>
              </a:spcBef>
              <a:spcAft>
                <a:spcPts val="0"/>
              </a:spcAft>
              <a:buClrTx/>
              <a:buSzTx/>
              <a:buFont typeface="Arial"/>
              <a:buNone/>
              <a:tabLst/>
              <a:defRPr sz="4000">
                <a:solidFill>
                  <a:srgbClr val="25303B"/>
                </a:solidFill>
              </a:defRPr>
            </a:lvl1pPr>
            <a:lvl2pPr marL="650001" indent="0" algn="ctr">
              <a:buNone/>
              <a:defRPr>
                <a:solidFill>
                  <a:schemeClr val="tx1">
                    <a:tint val="75000"/>
                  </a:schemeClr>
                </a:solidFill>
              </a:defRPr>
            </a:lvl2pPr>
            <a:lvl3pPr marL="1300002" indent="0" algn="ctr">
              <a:buNone/>
              <a:defRPr>
                <a:solidFill>
                  <a:schemeClr val="tx1">
                    <a:tint val="75000"/>
                  </a:schemeClr>
                </a:solidFill>
              </a:defRPr>
            </a:lvl3pPr>
            <a:lvl4pPr marL="1950004" indent="0" algn="ctr">
              <a:buNone/>
              <a:defRPr>
                <a:solidFill>
                  <a:schemeClr val="tx1">
                    <a:tint val="75000"/>
                  </a:schemeClr>
                </a:solidFill>
              </a:defRPr>
            </a:lvl4pPr>
            <a:lvl5pPr marL="2600005" indent="0" algn="ctr">
              <a:buNone/>
              <a:defRPr>
                <a:solidFill>
                  <a:schemeClr val="tx1">
                    <a:tint val="75000"/>
                  </a:schemeClr>
                </a:solidFill>
              </a:defRPr>
            </a:lvl5pPr>
            <a:lvl6pPr marL="3250006" indent="0" algn="ctr">
              <a:buNone/>
              <a:defRPr>
                <a:solidFill>
                  <a:schemeClr val="tx1">
                    <a:tint val="75000"/>
                  </a:schemeClr>
                </a:solidFill>
              </a:defRPr>
            </a:lvl6pPr>
            <a:lvl7pPr marL="3900007" indent="0" algn="ctr">
              <a:buNone/>
              <a:defRPr>
                <a:solidFill>
                  <a:schemeClr val="tx1">
                    <a:tint val="75000"/>
                  </a:schemeClr>
                </a:solidFill>
              </a:defRPr>
            </a:lvl7pPr>
            <a:lvl8pPr marL="4550009" indent="0" algn="ctr">
              <a:buNone/>
              <a:defRPr>
                <a:solidFill>
                  <a:schemeClr val="tx1">
                    <a:tint val="75000"/>
                  </a:schemeClr>
                </a:solidFill>
              </a:defRPr>
            </a:lvl8pPr>
            <a:lvl9pPr marL="5200010" indent="0" algn="ctr">
              <a:buNone/>
              <a:defRPr>
                <a:solidFill>
                  <a:schemeClr val="tx1">
                    <a:tint val="75000"/>
                  </a:schemeClr>
                </a:solidFill>
              </a:defRPr>
            </a:lvl9pPr>
          </a:lstStyle>
          <a:p>
            <a:pPr lvl="0"/>
            <a:r>
              <a:rPr lang="en-GB" dirty="0"/>
              <a:t>SUB-HEADER STYLE</a:t>
            </a:r>
          </a:p>
        </p:txBody>
      </p:sp>
      <p:sp>
        <p:nvSpPr>
          <p:cNvPr id="7" name="Text Placeholder 9"/>
          <p:cNvSpPr>
            <a:spLocks noGrp="1"/>
          </p:cNvSpPr>
          <p:nvPr>
            <p:ph type="body" sz="quarter" idx="10" hasCustomPrompt="1"/>
          </p:nvPr>
        </p:nvSpPr>
        <p:spPr>
          <a:xfrm>
            <a:off x="974725" y="4523700"/>
            <a:ext cx="6944632" cy="689966"/>
          </a:xfrm>
        </p:spPr>
        <p:txBody>
          <a:bodyPr>
            <a:noAutofit/>
          </a:bodyPr>
          <a:lstStyle>
            <a:lvl1pPr>
              <a:defRPr sz="3200" cap="none" baseline="0"/>
            </a:lvl1pPr>
            <a:lvl2pPr marL="650001" indent="0">
              <a:buNone/>
              <a:defRPr/>
            </a:lvl2pPr>
            <a:lvl3pPr>
              <a:defRPr sz="3200"/>
            </a:lvl3pPr>
            <a:lvl4pPr>
              <a:defRPr sz="3200"/>
            </a:lvl4pPr>
            <a:lvl5pPr>
              <a:defRPr sz="3200"/>
            </a:lvl5pPr>
          </a:lstStyle>
          <a:p>
            <a:pPr lvl="0"/>
            <a:r>
              <a:rPr lang="en-GB" dirty="0"/>
              <a:t>Body text style</a:t>
            </a:r>
          </a:p>
        </p:txBody>
      </p:sp>
      <p:sp>
        <p:nvSpPr>
          <p:cNvPr id="10" name="Picture Placeholder 13"/>
          <p:cNvSpPr>
            <a:spLocks noGrp="1"/>
          </p:cNvSpPr>
          <p:nvPr>
            <p:ph type="pic" sz="quarter" idx="12" hasCustomPrompt="1"/>
          </p:nvPr>
        </p:nvSpPr>
        <p:spPr>
          <a:xfrm>
            <a:off x="8064501" y="2632075"/>
            <a:ext cx="4345214" cy="5282215"/>
          </a:xfrm>
        </p:spPr>
        <p:txBody>
          <a:bodyPr anchor="ctr">
            <a:normAutofit/>
          </a:bodyPr>
          <a:lstStyle>
            <a:lvl1pPr algn="ctr">
              <a:defRPr sz="3200" baseline="0"/>
            </a:lvl1pPr>
          </a:lstStyle>
          <a:p>
            <a:r>
              <a:rPr lang="en-US" dirty="0"/>
              <a:t>Drag image  to placeholder or click icon to add</a:t>
            </a:r>
          </a:p>
        </p:txBody>
      </p:sp>
      <p:sp>
        <p:nvSpPr>
          <p:cNvPr id="9" name="Text Placeholder 11"/>
          <p:cNvSpPr>
            <a:spLocks noGrp="1"/>
          </p:cNvSpPr>
          <p:nvPr>
            <p:ph type="body" sz="quarter" idx="11" hasCustomPrompt="1"/>
          </p:nvPr>
        </p:nvSpPr>
        <p:spPr>
          <a:xfrm>
            <a:off x="974725" y="5213666"/>
            <a:ext cx="6944632" cy="3722516"/>
          </a:xfrm>
        </p:spPr>
        <p:txBody>
          <a:bodyPr>
            <a:noAutofit/>
          </a:bodyPr>
          <a:lstStyle>
            <a:lvl1pPr marL="0" indent="-424800">
              <a:buSzPct val="80000"/>
              <a:buFont typeface="Wingdings" charset="2"/>
              <a:buChar char="§"/>
              <a:defRPr sz="3200" cap="none"/>
            </a:lvl1pPr>
            <a:lvl2pPr>
              <a:defRPr sz="3200"/>
            </a:lvl2pPr>
            <a:lvl3pPr>
              <a:defRPr sz="3200"/>
            </a:lvl3pPr>
            <a:lvl4pPr>
              <a:defRPr/>
            </a:lvl4pPr>
            <a:lvl5pPr>
              <a:defRPr/>
            </a:lvl5pPr>
          </a:lstStyle>
          <a:p>
            <a:pPr lvl="0"/>
            <a:r>
              <a:rPr lang="en-GB" dirty="0"/>
              <a:t>Bullet text style</a:t>
            </a:r>
          </a:p>
          <a:p>
            <a:pPr lvl="1"/>
            <a:r>
              <a:rPr lang="en-GB" dirty="0" err="1"/>
              <a:t>Vvv</a:t>
            </a:r>
            <a:endParaRPr lang="en-GB" dirty="0"/>
          </a:p>
          <a:p>
            <a:pPr lvl="2"/>
            <a:r>
              <a:rPr lang="en-GB" dirty="0" err="1"/>
              <a:t>Vvvv</a:t>
            </a:r>
            <a:endParaRPr lang="en-GB" dirty="0"/>
          </a:p>
          <a:p>
            <a:pPr lvl="3"/>
            <a:r>
              <a:rPr lang="en-GB" dirty="0" err="1"/>
              <a:t>Vvv</a:t>
            </a:r>
            <a:endParaRPr lang="en-GB" dirty="0"/>
          </a:p>
          <a:p>
            <a:pPr lvl="4"/>
            <a:r>
              <a:rPr lang="en-GB" dirty="0" err="1"/>
              <a:t>Vvv</a:t>
            </a:r>
            <a:endParaRPr lang="en-GB" dirty="0"/>
          </a:p>
          <a:p>
            <a:pPr lvl="5"/>
            <a:r>
              <a:rPr lang="en-GB" dirty="0" err="1"/>
              <a:t>vvv</a:t>
            </a:r>
            <a:endParaRPr lang="en-GB" dirty="0"/>
          </a:p>
        </p:txBody>
      </p:sp>
      <p:pic>
        <p:nvPicPr>
          <p:cNvPr id="8" name="Picture 7" descr="TEF Gold logo words transparent.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42994" y="8821329"/>
            <a:ext cx="2514684" cy="598094"/>
          </a:xfrm>
          <a:prstGeom prst="rect">
            <a:avLst/>
          </a:prstGeom>
        </p:spPr>
      </p:pic>
    </p:spTree>
    <p:extLst>
      <p:ext uri="{BB962C8B-B14F-4D97-AF65-F5344CB8AC3E}">
        <p14:creationId xmlns:p14="http://schemas.microsoft.com/office/powerpoint/2010/main" val="246533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mpl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9685" y="3238980"/>
            <a:ext cx="11694319" cy="1626129"/>
          </a:xfrm>
        </p:spPr>
        <p:txBody>
          <a:bodyPr>
            <a:normAutofit/>
          </a:bodyPr>
          <a:lstStyle>
            <a:lvl1pPr>
              <a:defRPr sz="7800"/>
            </a:lvl1pPr>
          </a:lstStyle>
          <a:p>
            <a:r>
              <a:rPr lang="en-GB" dirty="0"/>
              <a:t>Header style</a:t>
            </a:r>
            <a:endParaRPr lang="en-US" dirty="0"/>
          </a:p>
        </p:txBody>
      </p:sp>
      <p:sp>
        <p:nvSpPr>
          <p:cNvPr id="5" name="Text Placeholder 4"/>
          <p:cNvSpPr>
            <a:spLocks noGrp="1"/>
          </p:cNvSpPr>
          <p:nvPr>
            <p:ph type="body" sz="quarter" idx="10" hasCustomPrompt="1"/>
          </p:nvPr>
        </p:nvSpPr>
        <p:spPr>
          <a:xfrm>
            <a:off x="649288" y="4681538"/>
            <a:ext cx="6789737" cy="1912937"/>
          </a:xfrm>
        </p:spPr>
        <p:txBody>
          <a:bodyPr/>
          <a:lstStyle/>
          <a:p>
            <a:pPr lvl="0"/>
            <a:r>
              <a:rPr lang="en-GB" dirty="0"/>
              <a:t>Sub-header Style</a:t>
            </a:r>
          </a:p>
        </p:txBody>
      </p:sp>
    </p:spTree>
    <p:extLst>
      <p:ext uri="{BB962C8B-B14F-4D97-AF65-F5344CB8AC3E}">
        <p14:creationId xmlns:p14="http://schemas.microsoft.com/office/powerpoint/2010/main" val="2799866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9685" y="3238980"/>
            <a:ext cx="11694319" cy="1626129"/>
          </a:xfrm>
          <a:prstGeom prst="rect">
            <a:avLst/>
          </a:prstGeom>
        </p:spPr>
        <p:txBody>
          <a:bodyPr vert="horz" lIns="130000" tIns="65000" rIns="130000" bIns="65000" rtlCol="0" anchor="ctr">
            <a:normAutofit/>
          </a:bodyPr>
          <a:lstStyle/>
          <a:p>
            <a:r>
              <a:rPr lang="en-GB" dirty="0"/>
              <a:t>Header style</a:t>
            </a:r>
            <a:endParaRPr lang="en-US" dirty="0"/>
          </a:p>
        </p:txBody>
      </p:sp>
      <p:sp>
        <p:nvSpPr>
          <p:cNvPr id="3" name="Text Placeholder 2"/>
          <p:cNvSpPr>
            <a:spLocks noGrp="1"/>
          </p:cNvSpPr>
          <p:nvPr>
            <p:ph type="body" idx="1"/>
          </p:nvPr>
        </p:nvSpPr>
        <p:spPr>
          <a:xfrm>
            <a:off x="649685" y="5057136"/>
            <a:ext cx="11694319" cy="962400"/>
          </a:xfrm>
          <a:prstGeom prst="rect">
            <a:avLst/>
          </a:prstGeom>
        </p:spPr>
        <p:txBody>
          <a:bodyPr vert="horz" lIns="130000" tIns="65000" rIns="130000" bIns="65000" rtlCol="0">
            <a:normAutofit/>
          </a:bodyPr>
          <a:lstStyle/>
          <a:p>
            <a:pPr lvl="0"/>
            <a:r>
              <a:rPr lang="en-GB" dirty="0"/>
              <a:t>SUB-HEADER STYLE</a:t>
            </a:r>
          </a:p>
        </p:txBody>
      </p:sp>
    </p:spTree>
    <p:extLst>
      <p:ext uri="{BB962C8B-B14F-4D97-AF65-F5344CB8AC3E}">
        <p14:creationId xmlns:p14="http://schemas.microsoft.com/office/powerpoint/2010/main" val="2619897227"/>
      </p:ext>
    </p:extLst>
  </p:cSld>
  <p:clrMap bg1="lt1" tx1="dk1" bg2="lt2" tx2="dk2" accent1="accent1" accent2="accent2" accent3="accent3" accent4="accent4" accent5="accent5" accent6="accent6" hlink="hlink" folHlink="folHlink"/>
  <p:sldLayoutIdLst>
    <p:sldLayoutId id="2147483659" r:id="rId1"/>
    <p:sldLayoutId id="2147483658" r:id="rId2"/>
    <p:sldLayoutId id="2147483660" r:id="rId3"/>
    <p:sldLayoutId id="2147483649" r:id="rId4"/>
    <p:sldLayoutId id="2147483662" r:id="rId5"/>
    <p:sldLayoutId id="2147483661" r:id="rId6"/>
    <p:sldLayoutId id="2147483664" r:id="rId7"/>
    <p:sldLayoutId id="2147483663" r:id="rId8"/>
    <p:sldLayoutId id="2147483666" r:id="rId9"/>
    <p:sldLayoutId id="2147483665" r:id="rId10"/>
    <p:sldLayoutId id="2147483667" r:id="rId11"/>
    <p:sldLayoutId id="2147483668" r:id="rId12"/>
    <p:sldLayoutId id="2147483672" r:id="rId13"/>
    <p:sldLayoutId id="2147483670" r:id="rId14"/>
    <p:sldLayoutId id="2147483673" r:id="rId15"/>
    <p:sldLayoutId id="2147483671" r:id="rId16"/>
    <p:sldLayoutId id="2147483674" r:id="rId17"/>
    <p:sldLayoutId id="2147483669" r:id="rId18"/>
    <p:sldLayoutId id="2147483675" r:id="rId19"/>
  </p:sldLayoutIdLst>
  <p:txStyles>
    <p:titleStyle>
      <a:lvl1pPr algn="l" defTabSz="650001" rtl="0" eaLnBrk="1" latinLnBrk="0" hangingPunct="1">
        <a:spcBef>
          <a:spcPct val="0"/>
        </a:spcBef>
        <a:buNone/>
        <a:defRPr sz="7800" b="1" kern="1200">
          <a:solidFill>
            <a:schemeClr val="tx1"/>
          </a:solidFill>
          <a:latin typeface="Cambria"/>
          <a:ea typeface="+mj-ea"/>
          <a:cs typeface="Cambria"/>
        </a:defRPr>
      </a:lvl1pPr>
    </p:titleStyle>
    <p:bodyStyle>
      <a:lvl1pPr marL="0" indent="0" algn="l" defTabSz="650001" rtl="0" eaLnBrk="1" latinLnBrk="0" hangingPunct="1">
        <a:spcBef>
          <a:spcPct val="20000"/>
        </a:spcBef>
        <a:buFont typeface="Arial"/>
        <a:buNone/>
        <a:defRPr sz="4800" kern="1200" cap="all" baseline="0">
          <a:solidFill>
            <a:srgbClr val="25303B"/>
          </a:solidFill>
          <a:latin typeface="+mn-lt"/>
          <a:ea typeface="+mn-ea"/>
          <a:cs typeface="+mn-cs"/>
        </a:defRPr>
      </a:lvl1pPr>
      <a:lvl2pPr marL="1056252" indent="-406251" algn="l" defTabSz="650001" rtl="0" eaLnBrk="1" latinLnBrk="0" hangingPunct="1">
        <a:spcBef>
          <a:spcPct val="20000"/>
        </a:spcBef>
        <a:buFont typeface="Arial"/>
        <a:buChar char="–"/>
        <a:defRPr sz="4000" kern="1200">
          <a:solidFill>
            <a:schemeClr val="tx1"/>
          </a:solidFill>
          <a:latin typeface="+mn-lt"/>
          <a:ea typeface="+mn-ea"/>
          <a:cs typeface="+mn-cs"/>
        </a:defRPr>
      </a:lvl2pPr>
      <a:lvl3pPr marL="1625003" indent="-325001" algn="l" defTabSz="650001" rtl="0" eaLnBrk="1" latinLnBrk="0" hangingPunct="1">
        <a:spcBef>
          <a:spcPct val="20000"/>
        </a:spcBef>
        <a:buFont typeface="Arial"/>
        <a:buChar char="•"/>
        <a:defRPr sz="3400" kern="1200">
          <a:solidFill>
            <a:schemeClr val="tx1"/>
          </a:solidFill>
          <a:latin typeface="+mn-lt"/>
          <a:ea typeface="+mn-ea"/>
          <a:cs typeface="+mn-cs"/>
        </a:defRPr>
      </a:lvl3pPr>
      <a:lvl4pPr marL="2275004" indent="-325001" algn="l" defTabSz="650001" rtl="0" eaLnBrk="1" latinLnBrk="0" hangingPunct="1">
        <a:spcBef>
          <a:spcPct val="20000"/>
        </a:spcBef>
        <a:buFont typeface="Arial"/>
        <a:buChar char="–"/>
        <a:defRPr sz="2800" kern="1200">
          <a:solidFill>
            <a:schemeClr val="tx1"/>
          </a:solidFill>
          <a:latin typeface="+mn-lt"/>
          <a:ea typeface="+mn-ea"/>
          <a:cs typeface="+mn-cs"/>
        </a:defRPr>
      </a:lvl4pPr>
      <a:lvl5pPr marL="2925006" indent="-325001" algn="l" defTabSz="650001" rtl="0" eaLnBrk="1" latinLnBrk="0" hangingPunct="1">
        <a:spcBef>
          <a:spcPct val="20000"/>
        </a:spcBef>
        <a:buFont typeface="Arial"/>
        <a:buChar char="»"/>
        <a:defRPr sz="2800" kern="1200">
          <a:solidFill>
            <a:schemeClr val="tx1"/>
          </a:solidFill>
          <a:latin typeface="+mn-lt"/>
          <a:ea typeface="+mn-ea"/>
          <a:cs typeface="+mn-cs"/>
        </a:defRPr>
      </a:lvl5pPr>
      <a:lvl6pPr marL="3575007" indent="-325001" algn="l" defTabSz="650001" rtl="0" eaLnBrk="1" latinLnBrk="0" hangingPunct="1">
        <a:spcBef>
          <a:spcPct val="20000"/>
        </a:spcBef>
        <a:buFont typeface="Arial"/>
        <a:buChar char="•"/>
        <a:defRPr sz="2800" kern="1200">
          <a:solidFill>
            <a:schemeClr val="tx1"/>
          </a:solidFill>
          <a:latin typeface="+mn-lt"/>
          <a:ea typeface="+mn-ea"/>
          <a:cs typeface="+mn-cs"/>
        </a:defRPr>
      </a:lvl6pPr>
      <a:lvl7pPr marL="4225008" indent="-325001" algn="l" defTabSz="650001" rtl="0" eaLnBrk="1" latinLnBrk="0" hangingPunct="1">
        <a:spcBef>
          <a:spcPct val="20000"/>
        </a:spcBef>
        <a:buFont typeface="Arial"/>
        <a:buChar char="•"/>
        <a:defRPr sz="2800" kern="1200">
          <a:solidFill>
            <a:schemeClr val="tx1"/>
          </a:solidFill>
          <a:latin typeface="+mn-lt"/>
          <a:ea typeface="+mn-ea"/>
          <a:cs typeface="+mn-cs"/>
        </a:defRPr>
      </a:lvl7pPr>
      <a:lvl8pPr marL="4875009" indent="-325001" algn="l" defTabSz="650001" rtl="0" eaLnBrk="1" latinLnBrk="0" hangingPunct="1">
        <a:spcBef>
          <a:spcPct val="20000"/>
        </a:spcBef>
        <a:buFont typeface="Arial"/>
        <a:buChar char="•"/>
        <a:defRPr sz="2800" kern="1200">
          <a:solidFill>
            <a:schemeClr val="tx1"/>
          </a:solidFill>
          <a:latin typeface="+mn-lt"/>
          <a:ea typeface="+mn-ea"/>
          <a:cs typeface="+mn-cs"/>
        </a:defRPr>
      </a:lvl8pPr>
      <a:lvl9pPr marL="5525011" indent="-325001" algn="l" defTabSz="650001"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en-US"/>
      </a:defPPr>
      <a:lvl1pPr marL="0" algn="l" defTabSz="650001" rtl="0" eaLnBrk="1" latinLnBrk="0" hangingPunct="1">
        <a:defRPr sz="2600" kern="1200">
          <a:solidFill>
            <a:schemeClr val="tx1"/>
          </a:solidFill>
          <a:latin typeface="+mn-lt"/>
          <a:ea typeface="+mn-ea"/>
          <a:cs typeface="+mn-cs"/>
        </a:defRPr>
      </a:lvl1pPr>
      <a:lvl2pPr marL="650001" algn="l" defTabSz="650001" rtl="0" eaLnBrk="1" latinLnBrk="0" hangingPunct="1">
        <a:defRPr sz="2600" kern="1200">
          <a:solidFill>
            <a:schemeClr val="tx1"/>
          </a:solidFill>
          <a:latin typeface="+mn-lt"/>
          <a:ea typeface="+mn-ea"/>
          <a:cs typeface="+mn-cs"/>
        </a:defRPr>
      </a:lvl2pPr>
      <a:lvl3pPr marL="1300002" algn="l" defTabSz="650001" rtl="0" eaLnBrk="1" latinLnBrk="0" hangingPunct="1">
        <a:defRPr sz="2600" kern="1200">
          <a:solidFill>
            <a:schemeClr val="tx1"/>
          </a:solidFill>
          <a:latin typeface="+mn-lt"/>
          <a:ea typeface="+mn-ea"/>
          <a:cs typeface="+mn-cs"/>
        </a:defRPr>
      </a:lvl3pPr>
      <a:lvl4pPr marL="1950004" algn="l" defTabSz="650001" rtl="0" eaLnBrk="1" latinLnBrk="0" hangingPunct="1">
        <a:defRPr sz="2600" kern="1200">
          <a:solidFill>
            <a:schemeClr val="tx1"/>
          </a:solidFill>
          <a:latin typeface="+mn-lt"/>
          <a:ea typeface="+mn-ea"/>
          <a:cs typeface="+mn-cs"/>
        </a:defRPr>
      </a:lvl4pPr>
      <a:lvl5pPr marL="2600005" algn="l" defTabSz="650001" rtl="0" eaLnBrk="1" latinLnBrk="0" hangingPunct="1">
        <a:defRPr sz="2600" kern="1200">
          <a:solidFill>
            <a:schemeClr val="tx1"/>
          </a:solidFill>
          <a:latin typeface="+mn-lt"/>
          <a:ea typeface="+mn-ea"/>
          <a:cs typeface="+mn-cs"/>
        </a:defRPr>
      </a:lvl5pPr>
      <a:lvl6pPr marL="3250006" algn="l" defTabSz="650001" rtl="0" eaLnBrk="1" latinLnBrk="0" hangingPunct="1">
        <a:defRPr sz="2600" kern="1200">
          <a:solidFill>
            <a:schemeClr val="tx1"/>
          </a:solidFill>
          <a:latin typeface="+mn-lt"/>
          <a:ea typeface="+mn-ea"/>
          <a:cs typeface="+mn-cs"/>
        </a:defRPr>
      </a:lvl6pPr>
      <a:lvl7pPr marL="3900007" algn="l" defTabSz="650001" rtl="0" eaLnBrk="1" latinLnBrk="0" hangingPunct="1">
        <a:defRPr sz="2600" kern="1200">
          <a:solidFill>
            <a:schemeClr val="tx1"/>
          </a:solidFill>
          <a:latin typeface="+mn-lt"/>
          <a:ea typeface="+mn-ea"/>
          <a:cs typeface="+mn-cs"/>
        </a:defRPr>
      </a:lvl7pPr>
      <a:lvl8pPr marL="4550009" algn="l" defTabSz="650001" rtl="0" eaLnBrk="1" latinLnBrk="0" hangingPunct="1">
        <a:defRPr sz="2600" kern="1200">
          <a:solidFill>
            <a:schemeClr val="tx1"/>
          </a:solidFill>
          <a:latin typeface="+mn-lt"/>
          <a:ea typeface="+mn-ea"/>
          <a:cs typeface="+mn-cs"/>
        </a:defRPr>
      </a:lvl8pPr>
      <a:lvl9pPr marL="5200010" algn="l" defTabSz="650001"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12.png"/><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2.mov"/><Relationship Id="rId1" Type="http://schemas.microsoft.com/office/2007/relationships/media" Target="../media/media2.mov"/><Relationship Id="rId5" Type="http://schemas.openxmlformats.org/officeDocument/2006/relationships/image" Target="../media/image12.png"/><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shorts/8TQaJDCw-dE" TargetMode="External"/><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forbes.com/uk/advisor/education/best-coding-bootcamps/"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hyperlink" Target="https://edinburghuniversitypress.com/book-get-set-for-computer-science.html" TargetMode="External"/><Relationship Id="rId2" Type="http://schemas.openxmlformats.org/officeDocument/2006/relationships/notesSlide" Target="../notesSlides/notesSlide46.xml"/><Relationship Id="rId1" Type="http://schemas.openxmlformats.org/officeDocument/2006/relationships/slideLayout" Target="../slideLayouts/slideLayout12.xml"/><Relationship Id="rId5" Type="http://schemas.openxmlformats.org/officeDocument/2006/relationships/image" Target="../media/image18.jpg"/><Relationship Id="rId4" Type="http://schemas.openxmlformats.org/officeDocument/2006/relationships/hyperlink" Target="https://www-users.york.ac.uk/~ade1/GetSet/addendum.html"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www.york.ac.uk/computer-science/study/undergraduate/" TargetMode="Externa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bit.ly/4qM8LOy"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hyperlink" Target="http://bit.ly/4pCyoQC" TargetMode="External"/><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F96D8-9FF1-F757-372A-0BDFDA1DA685}"/>
              </a:ext>
            </a:extLst>
          </p:cNvPr>
          <p:cNvSpPr>
            <a:spLocks noGrp="1"/>
          </p:cNvSpPr>
          <p:nvPr>
            <p:ph type="title"/>
          </p:nvPr>
        </p:nvSpPr>
        <p:spPr>
          <a:xfrm>
            <a:off x="649685" y="1731524"/>
            <a:ext cx="11694319" cy="6186792"/>
          </a:xfrm>
        </p:spPr>
        <p:txBody>
          <a:bodyPr>
            <a:normAutofit/>
          </a:bodyPr>
          <a:lstStyle/>
          <a:p>
            <a:pPr algn="ctr"/>
            <a:r>
              <a:rPr lang="en-GB" sz="9600" dirty="0"/>
              <a:t>These slides are best viewed if downloaded for  </a:t>
            </a:r>
            <a:r>
              <a:rPr lang="en-GB" sz="9600" i="1" dirty="0"/>
              <a:t>PowerPoint</a:t>
            </a:r>
          </a:p>
        </p:txBody>
      </p:sp>
    </p:spTree>
    <p:extLst>
      <p:ext uri="{BB962C8B-B14F-4D97-AF65-F5344CB8AC3E}">
        <p14:creationId xmlns:p14="http://schemas.microsoft.com/office/powerpoint/2010/main" val="2724833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1C0BE-185B-8553-072C-15634BC8A35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87BC8BA-1282-69C1-9FC3-93B62BF3C567}"/>
              </a:ext>
            </a:extLst>
          </p:cNvPr>
          <p:cNvSpPr>
            <a:spLocks noGrp="1"/>
          </p:cNvSpPr>
          <p:nvPr>
            <p:ph type="ctrTitle"/>
          </p:nvPr>
        </p:nvSpPr>
        <p:spPr/>
        <p:txBody>
          <a:bodyPr/>
          <a:lstStyle/>
          <a:p>
            <a:r>
              <a:rPr lang="en-GB" dirty="0"/>
              <a:t>Introductions: Me</a:t>
            </a:r>
          </a:p>
        </p:txBody>
      </p:sp>
      <p:sp>
        <p:nvSpPr>
          <p:cNvPr id="6" name="Text Placeholder 5">
            <a:extLst>
              <a:ext uri="{FF2B5EF4-FFF2-40B4-BE49-F238E27FC236}">
                <a16:creationId xmlns:a16="http://schemas.microsoft.com/office/drawing/2014/main" id="{7F32E0D1-40BB-B738-1C4F-335F6F9643FC}"/>
              </a:ext>
            </a:extLst>
          </p:cNvPr>
          <p:cNvSpPr>
            <a:spLocks noGrp="1"/>
          </p:cNvSpPr>
          <p:nvPr>
            <p:ph type="body" sz="quarter" idx="10"/>
          </p:nvPr>
        </p:nvSpPr>
        <p:spPr>
          <a:xfrm>
            <a:off x="974724" y="3759201"/>
            <a:ext cx="11092357" cy="4683050"/>
          </a:xfrm>
        </p:spPr>
        <p:txBody>
          <a:bodyPr/>
          <a:lstStyle/>
          <a:p>
            <a:r>
              <a:rPr lang="en-GB" dirty="0"/>
              <a:t>A-Levels (Maths, Physics &amp; Chemistry)</a:t>
            </a:r>
          </a:p>
          <a:p>
            <a:r>
              <a:rPr lang="en-GB" dirty="0"/>
              <a:t>Did not know what I wanted to do at university</a:t>
            </a:r>
          </a:p>
          <a:p>
            <a:r>
              <a:rPr lang="en-GB" dirty="0"/>
              <a:t>‘Do a science’</a:t>
            </a:r>
          </a:p>
          <a:p>
            <a:r>
              <a:rPr lang="en-GB" dirty="0"/>
              <a:t>Physics</a:t>
            </a:r>
          </a:p>
          <a:p>
            <a:pPr lvl="1"/>
            <a:r>
              <a:rPr lang="en-GB" dirty="0">
                <a:solidFill>
                  <a:schemeClr val="bg1"/>
                </a:solidFill>
              </a:rPr>
              <a:t>At a ‘new’ university</a:t>
            </a:r>
          </a:p>
          <a:p>
            <a:pPr lvl="2"/>
            <a:r>
              <a:rPr lang="en-GB" dirty="0">
                <a:solidFill>
                  <a:schemeClr val="bg1"/>
                </a:solidFill>
              </a:rPr>
              <a:t>More flexible</a:t>
            </a:r>
          </a:p>
        </p:txBody>
      </p:sp>
    </p:spTree>
    <p:extLst>
      <p:ext uri="{BB962C8B-B14F-4D97-AF65-F5344CB8AC3E}">
        <p14:creationId xmlns:p14="http://schemas.microsoft.com/office/powerpoint/2010/main" val="257957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95B95-800C-63FD-3783-753BDF54AE2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9A0149-1FD4-242D-169F-B0E7FEA2B841}"/>
              </a:ext>
            </a:extLst>
          </p:cNvPr>
          <p:cNvSpPr>
            <a:spLocks noGrp="1"/>
          </p:cNvSpPr>
          <p:nvPr>
            <p:ph type="ctrTitle"/>
          </p:nvPr>
        </p:nvSpPr>
        <p:spPr/>
        <p:txBody>
          <a:bodyPr/>
          <a:lstStyle/>
          <a:p>
            <a:r>
              <a:rPr lang="en-GB" dirty="0"/>
              <a:t>Introductions: Me</a:t>
            </a:r>
          </a:p>
        </p:txBody>
      </p:sp>
      <p:sp>
        <p:nvSpPr>
          <p:cNvPr id="6" name="Text Placeholder 5">
            <a:extLst>
              <a:ext uri="{FF2B5EF4-FFF2-40B4-BE49-F238E27FC236}">
                <a16:creationId xmlns:a16="http://schemas.microsoft.com/office/drawing/2014/main" id="{FEA507FA-A9AF-CE77-44FA-CEA43F0CF26D}"/>
              </a:ext>
            </a:extLst>
          </p:cNvPr>
          <p:cNvSpPr>
            <a:spLocks noGrp="1"/>
          </p:cNvSpPr>
          <p:nvPr>
            <p:ph type="body" sz="quarter" idx="10"/>
          </p:nvPr>
        </p:nvSpPr>
        <p:spPr>
          <a:xfrm>
            <a:off x="974724" y="3759201"/>
            <a:ext cx="11092357" cy="4683050"/>
          </a:xfrm>
        </p:spPr>
        <p:txBody>
          <a:bodyPr/>
          <a:lstStyle/>
          <a:p>
            <a:r>
              <a:rPr lang="en-GB" dirty="0"/>
              <a:t>University of Warwick</a:t>
            </a:r>
          </a:p>
          <a:p>
            <a:r>
              <a:rPr lang="en-GB" dirty="0"/>
              <a:t>Second year – programming (in Algol)</a:t>
            </a:r>
          </a:p>
          <a:p>
            <a:r>
              <a:rPr lang="en-GB" dirty="0"/>
              <a:t>Transferred to a joint honours programme in Physics and Computer Science</a:t>
            </a:r>
          </a:p>
        </p:txBody>
      </p:sp>
    </p:spTree>
    <p:extLst>
      <p:ext uri="{BB962C8B-B14F-4D97-AF65-F5344CB8AC3E}">
        <p14:creationId xmlns:p14="http://schemas.microsoft.com/office/powerpoint/2010/main" val="413562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DC139-9F63-B1C5-8D56-B604B767CB9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E305D71-114E-C005-C558-BBC74AD756AB}"/>
              </a:ext>
            </a:extLst>
          </p:cNvPr>
          <p:cNvSpPr>
            <a:spLocks noGrp="1"/>
          </p:cNvSpPr>
          <p:nvPr>
            <p:ph type="ctrTitle"/>
          </p:nvPr>
        </p:nvSpPr>
        <p:spPr/>
        <p:txBody>
          <a:bodyPr/>
          <a:lstStyle/>
          <a:p>
            <a:r>
              <a:rPr lang="en-GB" dirty="0"/>
              <a:t>Introductions: Me</a:t>
            </a:r>
          </a:p>
        </p:txBody>
      </p:sp>
      <p:sp>
        <p:nvSpPr>
          <p:cNvPr id="6" name="Text Placeholder 5">
            <a:extLst>
              <a:ext uri="{FF2B5EF4-FFF2-40B4-BE49-F238E27FC236}">
                <a16:creationId xmlns:a16="http://schemas.microsoft.com/office/drawing/2014/main" id="{C81C8E3B-C44B-0C92-CD2C-81978D3171F9}"/>
              </a:ext>
            </a:extLst>
          </p:cNvPr>
          <p:cNvSpPr>
            <a:spLocks noGrp="1"/>
          </p:cNvSpPr>
          <p:nvPr>
            <p:ph type="body" sz="quarter" idx="10"/>
          </p:nvPr>
        </p:nvSpPr>
        <p:spPr>
          <a:xfrm>
            <a:off x="974724" y="3759201"/>
            <a:ext cx="11092357" cy="4683050"/>
          </a:xfrm>
        </p:spPr>
        <p:txBody>
          <a:bodyPr/>
          <a:lstStyle/>
          <a:p>
            <a:r>
              <a:rPr lang="en-GB" sz="5400" dirty="0"/>
              <a:t>Gap year in a children’s home</a:t>
            </a:r>
          </a:p>
        </p:txBody>
      </p:sp>
    </p:spTree>
    <p:extLst>
      <p:ext uri="{BB962C8B-B14F-4D97-AF65-F5344CB8AC3E}">
        <p14:creationId xmlns:p14="http://schemas.microsoft.com/office/powerpoint/2010/main" val="2248118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337FB-9760-9E6E-0CB6-3C64AB1E3A7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5ACF2F3-B908-E3C5-162D-EEB1FF8EA472}"/>
              </a:ext>
            </a:extLst>
          </p:cNvPr>
          <p:cNvSpPr>
            <a:spLocks noGrp="1"/>
          </p:cNvSpPr>
          <p:nvPr>
            <p:ph type="ctrTitle"/>
          </p:nvPr>
        </p:nvSpPr>
        <p:spPr/>
        <p:txBody>
          <a:bodyPr/>
          <a:lstStyle/>
          <a:p>
            <a:r>
              <a:rPr lang="en-GB" dirty="0"/>
              <a:t>Introductions: Me</a:t>
            </a:r>
          </a:p>
        </p:txBody>
      </p:sp>
      <p:sp>
        <p:nvSpPr>
          <p:cNvPr id="6" name="Text Placeholder 5">
            <a:extLst>
              <a:ext uri="{FF2B5EF4-FFF2-40B4-BE49-F238E27FC236}">
                <a16:creationId xmlns:a16="http://schemas.microsoft.com/office/drawing/2014/main" id="{17FA5DFA-7D9C-82AF-E90B-301E63E7256E}"/>
              </a:ext>
            </a:extLst>
          </p:cNvPr>
          <p:cNvSpPr>
            <a:spLocks noGrp="1"/>
          </p:cNvSpPr>
          <p:nvPr>
            <p:ph type="body" sz="quarter" idx="10"/>
          </p:nvPr>
        </p:nvSpPr>
        <p:spPr>
          <a:xfrm>
            <a:off x="974724" y="3759201"/>
            <a:ext cx="11092357" cy="4683050"/>
          </a:xfrm>
        </p:spPr>
        <p:txBody>
          <a:bodyPr/>
          <a:lstStyle/>
          <a:p>
            <a:r>
              <a:rPr lang="en-GB" sz="5400" dirty="0"/>
              <a:t>MSc in Computer Science from Penn State</a:t>
            </a:r>
          </a:p>
          <a:p>
            <a:pPr lvl="1"/>
            <a:r>
              <a:rPr lang="en-GB" sz="4800" dirty="0">
                <a:solidFill>
                  <a:schemeClr val="bg1"/>
                </a:solidFill>
              </a:rPr>
              <a:t>Module on AI</a:t>
            </a:r>
          </a:p>
        </p:txBody>
      </p:sp>
    </p:spTree>
    <p:extLst>
      <p:ext uri="{BB962C8B-B14F-4D97-AF65-F5344CB8AC3E}">
        <p14:creationId xmlns:p14="http://schemas.microsoft.com/office/powerpoint/2010/main" val="185660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0292B-C461-50CE-D37C-EC92C668E1F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ACCA725-2E0B-89FC-7CA7-75DE9BA77697}"/>
              </a:ext>
            </a:extLst>
          </p:cNvPr>
          <p:cNvSpPr>
            <a:spLocks noGrp="1"/>
          </p:cNvSpPr>
          <p:nvPr>
            <p:ph type="ctrTitle"/>
          </p:nvPr>
        </p:nvSpPr>
        <p:spPr/>
        <p:txBody>
          <a:bodyPr/>
          <a:lstStyle/>
          <a:p>
            <a:r>
              <a:rPr lang="en-GB" dirty="0"/>
              <a:t>Introductions: Me</a:t>
            </a:r>
          </a:p>
        </p:txBody>
      </p:sp>
      <p:sp>
        <p:nvSpPr>
          <p:cNvPr id="6" name="Text Placeholder 5">
            <a:extLst>
              <a:ext uri="{FF2B5EF4-FFF2-40B4-BE49-F238E27FC236}">
                <a16:creationId xmlns:a16="http://schemas.microsoft.com/office/drawing/2014/main" id="{18AC7FE7-114B-4CDC-5738-A0637DC4F318}"/>
              </a:ext>
            </a:extLst>
          </p:cNvPr>
          <p:cNvSpPr>
            <a:spLocks noGrp="1"/>
          </p:cNvSpPr>
          <p:nvPr>
            <p:ph type="body" sz="quarter" idx="10"/>
          </p:nvPr>
        </p:nvSpPr>
        <p:spPr>
          <a:xfrm>
            <a:off x="974724" y="3759201"/>
            <a:ext cx="11092357" cy="4683050"/>
          </a:xfrm>
        </p:spPr>
        <p:txBody>
          <a:bodyPr/>
          <a:lstStyle/>
          <a:p>
            <a:r>
              <a:rPr lang="en-GB" sz="5400" dirty="0">
                <a:solidFill>
                  <a:schemeClr val="bg1"/>
                </a:solidFill>
              </a:rPr>
              <a:t>Software engineer at University of Manchester</a:t>
            </a:r>
          </a:p>
        </p:txBody>
      </p:sp>
    </p:spTree>
    <p:extLst>
      <p:ext uri="{BB962C8B-B14F-4D97-AF65-F5344CB8AC3E}">
        <p14:creationId xmlns:p14="http://schemas.microsoft.com/office/powerpoint/2010/main" val="1670072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BF811-E513-D5A1-6257-7065F50B795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0D1776A-6A45-8D0C-30EF-9460B7433E5C}"/>
              </a:ext>
            </a:extLst>
          </p:cNvPr>
          <p:cNvSpPr>
            <a:spLocks noGrp="1"/>
          </p:cNvSpPr>
          <p:nvPr>
            <p:ph type="ctrTitle"/>
          </p:nvPr>
        </p:nvSpPr>
        <p:spPr/>
        <p:txBody>
          <a:bodyPr/>
          <a:lstStyle/>
          <a:p>
            <a:r>
              <a:rPr lang="en-GB" dirty="0"/>
              <a:t>Introductions: Me</a:t>
            </a:r>
          </a:p>
        </p:txBody>
      </p:sp>
      <p:sp>
        <p:nvSpPr>
          <p:cNvPr id="6" name="Text Placeholder 5">
            <a:extLst>
              <a:ext uri="{FF2B5EF4-FFF2-40B4-BE49-F238E27FC236}">
                <a16:creationId xmlns:a16="http://schemas.microsoft.com/office/drawing/2014/main" id="{4ABC4E03-A1E6-3AA4-71FF-2295F6BEB0D2}"/>
              </a:ext>
            </a:extLst>
          </p:cNvPr>
          <p:cNvSpPr>
            <a:spLocks noGrp="1"/>
          </p:cNvSpPr>
          <p:nvPr>
            <p:ph type="body" sz="quarter" idx="10"/>
          </p:nvPr>
        </p:nvSpPr>
        <p:spPr>
          <a:xfrm>
            <a:off x="974724" y="3759201"/>
            <a:ext cx="11092357" cy="4683050"/>
          </a:xfrm>
        </p:spPr>
        <p:txBody>
          <a:bodyPr/>
          <a:lstStyle/>
          <a:p>
            <a:r>
              <a:rPr lang="en-GB" dirty="0">
                <a:solidFill>
                  <a:schemeClr val="bg1"/>
                </a:solidFill>
              </a:rPr>
              <a:t>PhD in Educational Technology at the Open University</a:t>
            </a:r>
          </a:p>
          <a:p>
            <a:pPr lvl="1"/>
            <a:r>
              <a:rPr lang="en-GB" i="1" dirty="0">
                <a:solidFill>
                  <a:schemeClr val="bg1"/>
                </a:solidFill>
              </a:rPr>
              <a:t>Adapting user interfaces for visually disabled users</a:t>
            </a:r>
          </a:p>
          <a:p>
            <a:r>
              <a:rPr lang="en-GB" dirty="0">
                <a:solidFill>
                  <a:schemeClr val="bg1"/>
                </a:solidFill>
              </a:rPr>
              <a:t>Lecturer</a:t>
            </a:r>
          </a:p>
        </p:txBody>
      </p:sp>
    </p:spTree>
    <p:extLst>
      <p:ext uri="{BB962C8B-B14F-4D97-AF65-F5344CB8AC3E}">
        <p14:creationId xmlns:p14="http://schemas.microsoft.com/office/powerpoint/2010/main" val="22964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12C1E-88EB-5BCF-E946-B054CB50506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C89725D-A846-739F-BF20-A3792A3CEF7B}"/>
              </a:ext>
            </a:extLst>
          </p:cNvPr>
          <p:cNvSpPr>
            <a:spLocks noGrp="1"/>
          </p:cNvSpPr>
          <p:nvPr>
            <p:ph type="ctrTitle"/>
          </p:nvPr>
        </p:nvSpPr>
        <p:spPr/>
        <p:txBody>
          <a:bodyPr/>
          <a:lstStyle/>
          <a:p>
            <a:r>
              <a:rPr lang="en-GB" dirty="0"/>
              <a:t>Introductions: Me</a:t>
            </a:r>
          </a:p>
        </p:txBody>
      </p:sp>
      <p:sp>
        <p:nvSpPr>
          <p:cNvPr id="6" name="Text Placeholder 5">
            <a:extLst>
              <a:ext uri="{FF2B5EF4-FFF2-40B4-BE49-F238E27FC236}">
                <a16:creationId xmlns:a16="http://schemas.microsoft.com/office/drawing/2014/main" id="{C7EFBD96-7EE9-2B71-B2BA-98A31F3DC4F1}"/>
              </a:ext>
            </a:extLst>
          </p:cNvPr>
          <p:cNvSpPr>
            <a:spLocks noGrp="1"/>
          </p:cNvSpPr>
          <p:nvPr>
            <p:ph type="body" sz="quarter" idx="10"/>
          </p:nvPr>
        </p:nvSpPr>
        <p:spPr>
          <a:xfrm>
            <a:off x="974724" y="3759201"/>
            <a:ext cx="11092357" cy="4683050"/>
          </a:xfrm>
        </p:spPr>
        <p:txBody>
          <a:bodyPr/>
          <a:lstStyle/>
          <a:p>
            <a:r>
              <a:rPr lang="en-GB" dirty="0">
                <a:solidFill>
                  <a:schemeClr val="bg1"/>
                </a:solidFill>
              </a:rPr>
              <a:t>Lecturer at the University of York</a:t>
            </a:r>
          </a:p>
          <a:p>
            <a:r>
              <a:rPr lang="en-GB" dirty="0">
                <a:solidFill>
                  <a:schemeClr val="bg1"/>
                </a:solidFill>
              </a:rPr>
              <a:t>Teaching</a:t>
            </a:r>
          </a:p>
          <a:p>
            <a:pPr lvl="1"/>
            <a:r>
              <a:rPr lang="en-GB" dirty="0">
                <a:solidFill>
                  <a:schemeClr val="bg1"/>
                </a:solidFill>
              </a:rPr>
              <a:t>Programming, human-computer interaction</a:t>
            </a:r>
          </a:p>
          <a:p>
            <a:r>
              <a:rPr lang="en-GB" dirty="0">
                <a:solidFill>
                  <a:schemeClr val="bg1"/>
                </a:solidFill>
              </a:rPr>
              <a:t>Research</a:t>
            </a:r>
          </a:p>
          <a:p>
            <a:pPr lvl="1"/>
            <a:r>
              <a:rPr lang="en-GB" dirty="0">
                <a:solidFill>
                  <a:schemeClr val="bg1"/>
                </a:solidFill>
              </a:rPr>
              <a:t>Human-computer interaction – mainly for people with particular needs</a:t>
            </a:r>
          </a:p>
        </p:txBody>
      </p:sp>
    </p:spTree>
    <p:extLst>
      <p:ext uri="{BB962C8B-B14F-4D97-AF65-F5344CB8AC3E}">
        <p14:creationId xmlns:p14="http://schemas.microsoft.com/office/powerpoint/2010/main" val="400917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01435-948C-0456-E211-87B34AFC0066}"/>
              </a:ext>
            </a:extLst>
          </p:cNvPr>
          <p:cNvSpPr>
            <a:spLocks noGrp="1"/>
          </p:cNvSpPr>
          <p:nvPr>
            <p:ph type="ctrTitle"/>
          </p:nvPr>
        </p:nvSpPr>
        <p:spPr>
          <a:xfrm>
            <a:off x="974526" y="2632695"/>
            <a:ext cx="11077565" cy="3215211"/>
          </a:xfrm>
        </p:spPr>
        <p:txBody>
          <a:bodyPr>
            <a:noAutofit/>
          </a:bodyPr>
          <a:lstStyle/>
          <a:p>
            <a:pPr algn="ctr"/>
            <a:r>
              <a:rPr lang="en-GB" sz="8800" dirty="0"/>
              <a:t>AI and the Future of Programming</a:t>
            </a:r>
          </a:p>
        </p:txBody>
      </p:sp>
      <p:sp>
        <p:nvSpPr>
          <p:cNvPr id="3" name="Text Placeholder 2">
            <a:extLst>
              <a:ext uri="{FF2B5EF4-FFF2-40B4-BE49-F238E27FC236}">
                <a16:creationId xmlns:a16="http://schemas.microsoft.com/office/drawing/2014/main" id="{40B5C6DA-3E58-76DA-4636-E51F7AA6937E}"/>
              </a:ext>
            </a:extLst>
          </p:cNvPr>
          <p:cNvSpPr>
            <a:spLocks noGrp="1"/>
          </p:cNvSpPr>
          <p:nvPr>
            <p:ph type="body" sz="quarter" idx="10"/>
          </p:nvPr>
        </p:nvSpPr>
        <p:spPr>
          <a:xfrm>
            <a:off x="974724" y="5805377"/>
            <a:ext cx="11092357" cy="3050323"/>
          </a:xfrm>
        </p:spPr>
        <p:txBody>
          <a:bodyPr/>
          <a:lstStyle/>
          <a:p>
            <a:r>
              <a:rPr lang="en-GB" dirty="0"/>
              <a:t>Dr Alistair Edwards</a:t>
            </a:r>
          </a:p>
          <a:p>
            <a:r>
              <a:rPr lang="en-GB" dirty="0"/>
              <a:t>Honorary Fellow, University of York</a:t>
            </a:r>
          </a:p>
          <a:p>
            <a:r>
              <a:rPr lang="en-GB" sz="3200" dirty="0" err="1"/>
              <a:t>alistair.edwards@york.ac.uk</a:t>
            </a:r>
            <a:endParaRPr lang="en-GB" dirty="0"/>
          </a:p>
        </p:txBody>
      </p:sp>
    </p:spTree>
    <p:extLst>
      <p:ext uri="{BB962C8B-B14F-4D97-AF65-F5344CB8AC3E}">
        <p14:creationId xmlns:p14="http://schemas.microsoft.com/office/powerpoint/2010/main" val="1802893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608D-EEB8-E106-2142-ADC8115295D5}"/>
              </a:ext>
            </a:extLst>
          </p:cNvPr>
          <p:cNvSpPr>
            <a:spLocks noGrp="1"/>
          </p:cNvSpPr>
          <p:nvPr>
            <p:ph type="ctrTitle"/>
          </p:nvPr>
        </p:nvSpPr>
        <p:spPr/>
        <p:txBody>
          <a:bodyPr/>
          <a:lstStyle/>
          <a:p>
            <a:r>
              <a:rPr lang="en-GB" dirty="0"/>
              <a:t>What is AI?</a:t>
            </a:r>
          </a:p>
        </p:txBody>
      </p:sp>
      <p:sp>
        <p:nvSpPr>
          <p:cNvPr id="3" name="Text Placeholder 2">
            <a:extLst>
              <a:ext uri="{FF2B5EF4-FFF2-40B4-BE49-F238E27FC236}">
                <a16:creationId xmlns:a16="http://schemas.microsoft.com/office/drawing/2014/main" id="{B1407F1B-8AE7-4D4A-7491-8CB02821E2C4}"/>
              </a:ext>
            </a:extLst>
          </p:cNvPr>
          <p:cNvSpPr>
            <a:spLocks noGrp="1"/>
          </p:cNvSpPr>
          <p:nvPr>
            <p:ph type="body" sz="quarter" idx="10"/>
          </p:nvPr>
        </p:nvSpPr>
        <p:spPr/>
        <p:txBody>
          <a:bodyPr/>
          <a:lstStyle/>
          <a:p>
            <a:r>
              <a:rPr lang="en-GB" sz="5400" dirty="0"/>
              <a:t>Using technology to do something previously only done by people</a:t>
            </a:r>
          </a:p>
        </p:txBody>
      </p:sp>
      <p:sp>
        <p:nvSpPr>
          <p:cNvPr id="4" name="Text Placeholder 3">
            <a:extLst>
              <a:ext uri="{FF2B5EF4-FFF2-40B4-BE49-F238E27FC236}">
                <a16:creationId xmlns:a16="http://schemas.microsoft.com/office/drawing/2014/main" id="{F140542D-44B0-E76B-30D7-ACA396F2A2AC}"/>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47081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A419-DDB2-B353-95E2-23D3DD6A88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804101-75D0-676A-2D3B-2CDF4D3488D6}"/>
              </a:ext>
            </a:extLst>
          </p:cNvPr>
          <p:cNvSpPr>
            <a:spLocks noGrp="1"/>
          </p:cNvSpPr>
          <p:nvPr>
            <p:ph type="ctrTitle"/>
          </p:nvPr>
        </p:nvSpPr>
        <p:spPr/>
        <p:txBody>
          <a:bodyPr/>
          <a:lstStyle/>
          <a:p>
            <a:r>
              <a:rPr lang="en-GB" dirty="0"/>
              <a:t>What is programming?</a:t>
            </a:r>
          </a:p>
        </p:txBody>
      </p:sp>
      <p:sp>
        <p:nvSpPr>
          <p:cNvPr id="3" name="Text Placeholder 2">
            <a:extLst>
              <a:ext uri="{FF2B5EF4-FFF2-40B4-BE49-F238E27FC236}">
                <a16:creationId xmlns:a16="http://schemas.microsoft.com/office/drawing/2014/main" id="{BFB3546A-0F46-C821-9B20-136687CAF330}"/>
              </a:ext>
            </a:extLst>
          </p:cNvPr>
          <p:cNvSpPr>
            <a:spLocks noGrp="1"/>
          </p:cNvSpPr>
          <p:nvPr>
            <p:ph type="body" sz="quarter" idx="10"/>
          </p:nvPr>
        </p:nvSpPr>
        <p:spPr/>
        <p:txBody>
          <a:bodyPr/>
          <a:lstStyle/>
          <a:p>
            <a:endParaRPr lang="en-GB" dirty="0"/>
          </a:p>
        </p:txBody>
      </p:sp>
      <p:sp>
        <p:nvSpPr>
          <p:cNvPr id="4" name="Text Placeholder 3">
            <a:extLst>
              <a:ext uri="{FF2B5EF4-FFF2-40B4-BE49-F238E27FC236}">
                <a16:creationId xmlns:a16="http://schemas.microsoft.com/office/drawing/2014/main" id="{36F9D6B8-C028-2FE3-4A13-925FF7B8396C}"/>
              </a:ext>
            </a:extLst>
          </p:cNvPr>
          <p:cNvSpPr>
            <a:spLocks noGrp="1"/>
          </p:cNvSpPr>
          <p:nvPr>
            <p:ph type="body" sz="quarter" idx="11"/>
          </p:nvPr>
        </p:nvSpPr>
        <p:spPr/>
        <p:txBody>
          <a:bodyPr/>
          <a:lstStyle/>
          <a:p>
            <a:endParaRPr lang="en-GB"/>
          </a:p>
        </p:txBody>
      </p:sp>
      <p:cxnSp>
        <p:nvCxnSpPr>
          <p:cNvPr id="5" name="Straight Connector 4">
            <a:extLst>
              <a:ext uri="{FF2B5EF4-FFF2-40B4-BE49-F238E27FC236}">
                <a16:creationId xmlns:a16="http://schemas.microsoft.com/office/drawing/2014/main" id="{7BCE1447-B2A4-24D2-F69D-CD0C2FF4B6CB}"/>
              </a:ext>
            </a:extLst>
          </p:cNvPr>
          <p:cNvCxnSpPr/>
          <p:nvPr/>
        </p:nvCxnSpPr>
        <p:spPr>
          <a:xfrm>
            <a:off x="1905000" y="5711371"/>
            <a:ext cx="2449834" cy="0"/>
          </a:xfrm>
          <a:prstGeom prst="line">
            <a:avLst/>
          </a:prstGeom>
          <a:ln w="317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19360EC-17B6-15F7-12FE-192258C2F67F}"/>
              </a:ext>
            </a:extLst>
          </p:cNvPr>
          <p:cNvCxnSpPr/>
          <p:nvPr/>
        </p:nvCxnSpPr>
        <p:spPr>
          <a:xfrm>
            <a:off x="7721600" y="5609771"/>
            <a:ext cx="2580463" cy="0"/>
          </a:xfrm>
          <a:prstGeom prst="line">
            <a:avLst/>
          </a:prstGeom>
          <a:ln w="317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4D66C88-71AB-5EE2-8050-4D691F53566C}"/>
              </a:ext>
            </a:extLst>
          </p:cNvPr>
          <p:cNvSpPr txBox="1"/>
          <p:nvPr/>
        </p:nvSpPr>
        <p:spPr>
          <a:xfrm>
            <a:off x="1828800" y="4630057"/>
            <a:ext cx="3032594" cy="646331"/>
          </a:xfrm>
          <a:prstGeom prst="rect">
            <a:avLst/>
          </a:prstGeom>
          <a:noFill/>
        </p:spPr>
        <p:txBody>
          <a:bodyPr wrap="square" rtlCol="0">
            <a:spAutoFit/>
          </a:bodyPr>
          <a:lstStyle/>
          <a:p>
            <a:r>
              <a:rPr lang="en-GB" sz="3600" dirty="0">
                <a:solidFill>
                  <a:schemeClr val="bg1"/>
                </a:solidFill>
              </a:rPr>
              <a:t>Input</a:t>
            </a:r>
            <a:endParaRPr lang="en-GB" sz="4000" dirty="0">
              <a:solidFill>
                <a:schemeClr val="bg1"/>
              </a:solidFill>
            </a:endParaRPr>
          </a:p>
        </p:txBody>
      </p:sp>
      <p:sp>
        <p:nvSpPr>
          <p:cNvPr id="8" name="TextBox 7">
            <a:extLst>
              <a:ext uri="{FF2B5EF4-FFF2-40B4-BE49-F238E27FC236}">
                <a16:creationId xmlns:a16="http://schemas.microsoft.com/office/drawing/2014/main" id="{89C47AF4-7FC3-7581-ECA6-8906BD867228}"/>
              </a:ext>
            </a:extLst>
          </p:cNvPr>
          <p:cNvSpPr txBox="1"/>
          <p:nvPr/>
        </p:nvSpPr>
        <p:spPr>
          <a:xfrm>
            <a:off x="9171215" y="4541480"/>
            <a:ext cx="3032594" cy="646331"/>
          </a:xfrm>
          <a:prstGeom prst="rect">
            <a:avLst/>
          </a:prstGeom>
          <a:noFill/>
        </p:spPr>
        <p:txBody>
          <a:bodyPr wrap="square" rtlCol="0">
            <a:spAutoFit/>
          </a:bodyPr>
          <a:lstStyle/>
          <a:p>
            <a:r>
              <a:rPr lang="en-GB" sz="3600" dirty="0">
                <a:solidFill>
                  <a:schemeClr val="bg1"/>
                </a:solidFill>
              </a:rPr>
              <a:t>Output</a:t>
            </a:r>
          </a:p>
        </p:txBody>
      </p:sp>
      <p:sp>
        <p:nvSpPr>
          <p:cNvPr id="9" name="Rectangle 8">
            <a:extLst>
              <a:ext uri="{FF2B5EF4-FFF2-40B4-BE49-F238E27FC236}">
                <a16:creationId xmlns:a16="http://schemas.microsoft.com/office/drawing/2014/main" id="{9B3CA25A-B0D6-5C6A-5DD7-17C8CC1BD961}"/>
              </a:ext>
            </a:extLst>
          </p:cNvPr>
          <p:cNvSpPr/>
          <p:nvPr/>
        </p:nvSpPr>
        <p:spPr>
          <a:xfrm>
            <a:off x="4354285" y="5105285"/>
            <a:ext cx="3392715" cy="1498715"/>
          </a:xfrm>
          <a:prstGeom prst="rect">
            <a:avLst/>
          </a:prstGeom>
          <a:solidFill>
            <a:schemeClr val="tx2">
              <a:lumMod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900" dirty="0">
              <a:solidFill>
                <a:schemeClr val="tx1"/>
              </a:solidFill>
              <a:latin typeface="Courier" pitchFamily="2" charset="0"/>
            </a:endParaRPr>
          </a:p>
        </p:txBody>
      </p:sp>
    </p:spTree>
    <p:extLst>
      <p:ext uri="{BB962C8B-B14F-4D97-AF65-F5344CB8AC3E}">
        <p14:creationId xmlns:p14="http://schemas.microsoft.com/office/powerpoint/2010/main" val="267053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3EDE13-4971-C242-9A60-84B01E445164}"/>
              </a:ext>
            </a:extLst>
          </p:cNvPr>
          <p:cNvSpPr txBox="1"/>
          <p:nvPr/>
        </p:nvSpPr>
        <p:spPr>
          <a:xfrm>
            <a:off x="1584960" y="1981200"/>
            <a:ext cx="10119360" cy="4524315"/>
          </a:xfrm>
          <a:prstGeom prst="rect">
            <a:avLst/>
          </a:prstGeom>
          <a:noFill/>
        </p:spPr>
        <p:txBody>
          <a:bodyPr wrap="square" rtlCol="0">
            <a:spAutoFit/>
          </a:bodyPr>
          <a:lstStyle/>
          <a:p>
            <a:pPr marL="571500" indent="-571500">
              <a:buFont typeface="Arial" panose="020B0604020202020204" pitchFamily="34" charset="0"/>
              <a:buChar char="•"/>
            </a:pPr>
            <a:r>
              <a:rPr lang="en-GB" sz="3600">
                <a:solidFill>
                  <a:schemeClr val="bg1"/>
                </a:solidFill>
              </a:rPr>
              <a:t>Ownership</a:t>
            </a:r>
            <a:endParaRPr lang="en-GB" sz="3600" dirty="0">
              <a:solidFill>
                <a:schemeClr val="bg1"/>
              </a:solidFill>
            </a:endParaRPr>
          </a:p>
          <a:p>
            <a:pPr marL="571500" indent="-571500">
              <a:buFont typeface="Arial" panose="020B0604020202020204" pitchFamily="34" charset="0"/>
              <a:buChar char="•"/>
            </a:pPr>
            <a:r>
              <a:rPr lang="en-GB" sz="3600" dirty="0">
                <a:solidFill>
                  <a:schemeClr val="bg1"/>
                </a:solidFill>
              </a:rPr>
              <a:t>Browser</a:t>
            </a:r>
          </a:p>
          <a:p>
            <a:pPr marL="571500" indent="-571500">
              <a:buFont typeface="Arial" panose="020B0604020202020204" pitchFamily="34" charset="0"/>
              <a:buChar char="•"/>
            </a:pPr>
            <a:r>
              <a:rPr lang="en-GB" sz="3600" dirty="0">
                <a:solidFill>
                  <a:schemeClr val="bg1"/>
                </a:solidFill>
              </a:rPr>
              <a:t>Water</a:t>
            </a:r>
          </a:p>
          <a:p>
            <a:pPr marL="1221501" lvl="1" indent="-571500">
              <a:buFont typeface="Arial" panose="020B0604020202020204" pitchFamily="34" charset="0"/>
              <a:buChar char="•"/>
            </a:pPr>
            <a:r>
              <a:rPr lang="en-GB" sz="3600" dirty="0">
                <a:solidFill>
                  <a:schemeClr val="bg1"/>
                </a:solidFill>
              </a:rPr>
              <a:t>in</a:t>
            </a:r>
          </a:p>
          <a:p>
            <a:pPr marL="1221501" lvl="1" indent="-571500">
              <a:buFont typeface="Arial" panose="020B0604020202020204" pitchFamily="34" charset="0"/>
              <a:buChar char="•"/>
            </a:pPr>
            <a:r>
              <a:rPr lang="en-GB" sz="3600" dirty="0">
                <a:solidFill>
                  <a:schemeClr val="bg1"/>
                </a:solidFill>
              </a:rPr>
              <a:t>out</a:t>
            </a:r>
          </a:p>
          <a:p>
            <a:pPr marL="571500" indent="-571500">
              <a:buFont typeface="Arial" panose="020B0604020202020204" pitchFamily="34" charset="0"/>
              <a:buChar char="•"/>
            </a:pPr>
            <a:r>
              <a:rPr lang="en-GB" sz="3600" dirty="0">
                <a:solidFill>
                  <a:schemeClr val="bg1"/>
                </a:solidFill>
              </a:rPr>
              <a:t>Stopwatch</a:t>
            </a:r>
          </a:p>
          <a:p>
            <a:pPr marL="571500" indent="-571500">
              <a:buFont typeface="Arial" panose="020B0604020202020204" pitchFamily="34" charset="0"/>
              <a:buChar char="•"/>
            </a:pPr>
            <a:r>
              <a:rPr lang="en-GB" sz="3600" dirty="0">
                <a:solidFill>
                  <a:schemeClr val="bg1"/>
                </a:solidFill>
              </a:rPr>
              <a:t>😁</a:t>
            </a:r>
          </a:p>
          <a:p>
            <a:pPr marL="1221501" lvl="1" indent="-571500">
              <a:buFont typeface="Arial" panose="020B0604020202020204" pitchFamily="34" charset="0"/>
              <a:buChar char="•"/>
            </a:pPr>
            <a:endParaRPr lang="en-GB" sz="3600" dirty="0">
              <a:solidFill>
                <a:schemeClr val="bg1"/>
              </a:solidFill>
            </a:endParaRPr>
          </a:p>
        </p:txBody>
      </p:sp>
    </p:spTree>
    <p:extLst>
      <p:ext uri="{BB962C8B-B14F-4D97-AF65-F5344CB8AC3E}">
        <p14:creationId xmlns:p14="http://schemas.microsoft.com/office/powerpoint/2010/main" val="1679712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38166-74C0-DBAC-4F32-16708C6C51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8A9256-CD80-4874-C2C9-4D5AFDBB823B}"/>
              </a:ext>
            </a:extLst>
          </p:cNvPr>
          <p:cNvSpPr>
            <a:spLocks noGrp="1"/>
          </p:cNvSpPr>
          <p:nvPr>
            <p:ph type="ctrTitle"/>
          </p:nvPr>
        </p:nvSpPr>
        <p:spPr/>
        <p:txBody>
          <a:bodyPr/>
          <a:lstStyle/>
          <a:p>
            <a:r>
              <a:rPr lang="en-GB" dirty="0"/>
              <a:t>What is programming?</a:t>
            </a:r>
          </a:p>
        </p:txBody>
      </p:sp>
      <p:sp>
        <p:nvSpPr>
          <p:cNvPr id="3" name="Text Placeholder 2">
            <a:extLst>
              <a:ext uri="{FF2B5EF4-FFF2-40B4-BE49-F238E27FC236}">
                <a16:creationId xmlns:a16="http://schemas.microsoft.com/office/drawing/2014/main" id="{E14E9710-0A37-DB5A-6104-0A458B7CD848}"/>
              </a:ext>
            </a:extLst>
          </p:cNvPr>
          <p:cNvSpPr>
            <a:spLocks noGrp="1"/>
          </p:cNvSpPr>
          <p:nvPr>
            <p:ph type="body" sz="quarter" idx="10"/>
          </p:nvPr>
        </p:nvSpPr>
        <p:spPr/>
        <p:txBody>
          <a:bodyPr/>
          <a:lstStyle/>
          <a:p>
            <a:r>
              <a:rPr lang="en-GB" sz="4800" dirty="0"/>
              <a:t>Generating the required output for the given input</a:t>
            </a:r>
          </a:p>
          <a:p>
            <a:r>
              <a:rPr lang="en-GB" sz="4800" dirty="0"/>
              <a:t>What is </a:t>
            </a:r>
            <a:r>
              <a:rPr lang="en-GB" sz="4800" i="1" dirty="0"/>
              <a:t>the required output?</a:t>
            </a:r>
            <a:endParaRPr lang="en-GB" sz="4800" dirty="0"/>
          </a:p>
        </p:txBody>
      </p:sp>
      <p:cxnSp>
        <p:nvCxnSpPr>
          <p:cNvPr id="5" name="Straight Connector 4">
            <a:extLst>
              <a:ext uri="{FF2B5EF4-FFF2-40B4-BE49-F238E27FC236}">
                <a16:creationId xmlns:a16="http://schemas.microsoft.com/office/drawing/2014/main" id="{11873CF1-170F-1A8C-79A0-C72D1F73A524}"/>
              </a:ext>
            </a:extLst>
          </p:cNvPr>
          <p:cNvCxnSpPr/>
          <p:nvPr/>
        </p:nvCxnSpPr>
        <p:spPr>
          <a:xfrm>
            <a:off x="3302000" y="8200571"/>
            <a:ext cx="1840234" cy="0"/>
          </a:xfrm>
          <a:prstGeom prst="line">
            <a:avLst/>
          </a:prstGeom>
          <a:ln w="317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86FF8F4-56E5-9479-295A-108C40B6AB40}"/>
              </a:ext>
            </a:extLst>
          </p:cNvPr>
          <p:cNvCxnSpPr/>
          <p:nvPr/>
        </p:nvCxnSpPr>
        <p:spPr>
          <a:xfrm>
            <a:off x="7213416" y="8225971"/>
            <a:ext cx="1564647" cy="0"/>
          </a:xfrm>
          <a:prstGeom prst="line">
            <a:avLst/>
          </a:prstGeom>
          <a:ln w="317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D7FFC12-7440-0690-9947-7438F610CDD5}"/>
              </a:ext>
            </a:extLst>
          </p:cNvPr>
          <p:cNvSpPr txBox="1"/>
          <p:nvPr/>
        </p:nvSpPr>
        <p:spPr>
          <a:xfrm>
            <a:off x="3200400" y="7188200"/>
            <a:ext cx="1838794" cy="646331"/>
          </a:xfrm>
          <a:prstGeom prst="rect">
            <a:avLst/>
          </a:prstGeom>
          <a:noFill/>
        </p:spPr>
        <p:txBody>
          <a:bodyPr wrap="square" rtlCol="0">
            <a:spAutoFit/>
          </a:bodyPr>
          <a:lstStyle/>
          <a:p>
            <a:r>
              <a:rPr lang="en-GB" sz="3600" dirty="0">
                <a:solidFill>
                  <a:schemeClr val="bg1"/>
                </a:solidFill>
              </a:rPr>
              <a:t>Input</a:t>
            </a:r>
            <a:endParaRPr lang="en-GB" sz="4000" dirty="0">
              <a:solidFill>
                <a:schemeClr val="bg1"/>
              </a:solidFill>
            </a:endParaRPr>
          </a:p>
        </p:txBody>
      </p:sp>
      <p:sp>
        <p:nvSpPr>
          <p:cNvPr id="8" name="TextBox 7">
            <a:extLst>
              <a:ext uri="{FF2B5EF4-FFF2-40B4-BE49-F238E27FC236}">
                <a16:creationId xmlns:a16="http://schemas.microsoft.com/office/drawing/2014/main" id="{F0A12B98-01AA-4D01-8B1A-2E7A5C7819C5}"/>
              </a:ext>
            </a:extLst>
          </p:cNvPr>
          <p:cNvSpPr txBox="1"/>
          <p:nvPr/>
        </p:nvSpPr>
        <p:spPr>
          <a:xfrm>
            <a:off x="7393215" y="7157680"/>
            <a:ext cx="3032594" cy="646331"/>
          </a:xfrm>
          <a:prstGeom prst="rect">
            <a:avLst/>
          </a:prstGeom>
          <a:noFill/>
        </p:spPr>
        <p:txBody>
          <a:bodyPr wrap="square" rtlCol="0">
            <a:spAutoFit/>
          </a:bodyPr>
          <a:lstStyle/>
          <a:p>
            <a:r>
              <a:rPr lang="en-GB" sz="3600" dirty="0">
                <a:solidFill>
                  <a:schemeClr val="bg1"/>
                </a:solidFill>
              </a:rPr>
              <a:t>Output</a:t>
            </a:r>
          </a:p>
        </p:txBody>
      </p:sp>
      <p:sp>
        <p:nvSpPr>
          <p:cNvPr id="9" name="Rectangle 8">
            <a:extLst>
              <a:ext uri="{FF2B5EF4-FFF2-40B4-BE49-F238E27FC236}">
                <a16:creationId xmlns:a16="http://schemas.microsoft.com/office/drawing/2014/main" id="{34526695-9E0B-BC23-1E06-2EA32B4553B0}"/>
              </a:ext>
            </a:extLst>
          </p:cNvPr>
          <p:cNvSpPr/>
          <p:nvPr/>
        </p:nvSpPr>
        <p:spPr>
          <a:xfrm>
            <a:off x="5156449" y="7834219"/>
            <a:ext cx="2057151" cy="852581"/>
          </a:xfrm>
          <a:prstGeom prst="rect">
            <a:avLst/>
          </a:prstGeom>
          <a:solidFill>
            <a:schemeClr val="tx2">
              <a:lumMod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900" dirty="0">
              <a:solidFill>
                <a:schemeClr val="tx1"/>
              </a:solidFill>
              <a:latin typeface="Courier" pitchFamily="2" charset="0"/>
            </a:endParaRPr>
          </a:p>
        </p:txBody>
      </p:sp>
    </p:spTree>
    <p:extLst>
      <p:ext uri="{BB962C8B-B14F-4D97-AF65-F5344CB8AC3E}">
        <p14:creationId xmlns:p14="http://schemas.microsoft.com/office/powerpoint/2010/main" val="411850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00D3-002E-1409-E70E-9BB591D293C5}"/>
              </a:ext>
            </a:extLst>
          </p:cNvPr>
          <p:cNvSpPr>
            <a:spLocks noGrp="1"/>
          </p:cNvSpPr>
          <p:nvPr>
            <p:ph type="ctrTitle"/>
          </p:nvPr>
        </p:nvSpPr>
        <p:spPr/>
        <p:txBody>
          <a:bodyPr/>
          <a:lstStyle/>
          <a:p>
            <a:r>
              <a:rPr lang="en-GB" dirty="0"/>
              <a:t>What is the </a:t>
            </a:r>
            <a:r>
              <a:rPr lang="en-GB" i="1" dirty="0"/>
              <a:t>required output?</a:t>
            </a:r>
            <a:endParaRPr lang="en-GB" dirty="0"/>
          </a:p>
        </p:txBody>
      </p:sp>
      <p:sp>
        <p:nvSpPr>
          <p:cNvPr id="3" name="Text Placeholder 2">
            <a:extLst>
              <a:ext uri="{FF2B5EF4-FFF2-40B4-BE49-F238E27FC236}">
                <a16:creationId xmlns:a16="http://schemas.microsoft.com/office/drawing/2014/main" id="{1F9D6126-78BB-336B-6902-1D496AF9837B}"/>
              </a:ext>
            </a:extLst>
          </p:cNvPr>
          <p:cNvSpPr>
            <a:spLocks noGrp="1"/>
          </p:cNvSpPr>
          <p:nvPr>
            <p:ph type="body" sz="quarter" idx="10"/>
          </p:nvPr>
        </p:nvSpPr>
        <p:spPr/>
        <p:txBody>
          <a:bodyPr/>
          <a:lstStyle/>
          <a:p>
            <a:r>
              <a:rPr lang="en-GB" dirty="0"/>
              <a:t>Customer provides a </a:t>
            </a:r>
            <a:r>
              <a:rPr lang="en-GB" i="1" dirty="0"/>
              <a:t>specification</a:t>
            </a:r>
            <a:endParaRPr lang="en-GB" dirty="0"/>
          </a:p>
          <a:p>
            <a:r>
              <a:rPr lang="en-GB" dirty="0"/>
              <a:t>Programmer turns this into a program</a:t>
            </a:r>
          </a:p>
          <a:p>
            <a:r>
              <a:rPr lang="en-GB" dirty="0"/>
              <a:t>Programmer tests the program and checks it meets the specification</a:t>
            </a:r>
          </a:p>
        </p:txBody>
      </p:sp>
      <p:sp>
        <p:nvSpPr>
          <p:cNvPr id="4" name="Text Placeholder 3">
            <a:extLst>
              <a:ext uri="{FF2B5EF4-FFF2-40B4-BE49-F238E27FC236}">
                <a16:creationId xmlns:a16="http://schemas.microsoft.com/office/drawing/2014/main" id="{B390A67F-9405-A42D-B80E-D0C2F0E0193A}"/>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95494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8318A-2481-16FA-6312-C1182ACBB3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75B1EC-CBAE-C46B-74A7-59EF03D849BC}"/>
              </a:ext>
            </a:extLst>
          </p:cNvPr>
          <p:cNvSpPr>
            <a:spLocks noGrp="1"/>
          </p:cNvSpPr>
          <p:nvPr>
            <p:ph type="ctrTitle"/>
          </p:nvPr>
        </p:nvSpPr>
        <p:spPr/>
        <p:txBody>
          <a:bodyPr/>
          <a:lstStyle/>
          <a:p>
            <a:r>
              <a:rPr lang="en-GB" dirty="0"/>
              <a:t>What is programming?</a:t>
            </a:r>
          </a:p>
        </p:txBody>
      </p:sp>
      <p:sp>
        <p:nvSpPr>
          <p:cNvPr id="3" name="Text Placeholder 2">
            <a:extLst>
              <a:ext uri="{FF2B5EF4-FFF2-40B4-BE49-F238E27FC236}">
                <a16:creationId xmlns:a16="http://schemas.microsoft.com/office/drawing/2014/main" id="{43C4EC33-B000-237D-7EC4-F0B7C1F3E6DF}"/>
              </a:ext>
            </a:extLst>
          </p:cNvPr>
          <p:cNvSpPr>
            <a:spLocks noGrp="1"/>
          </p:cNvSpPr>
          <p:nvPr>
            <p:ph type="body" sz="quarter" idx="10"/>
          </p:nvPr>
        </p:nvSpPr>
        <p:spPr/>
        <p:txBody>
          <a:bodyPr/>
          <a:lstStyle/>
          <a:p>
            <a:r>
              <a:rPr lang="en-GB" dirty="0"/>
              <a:t>Simple example:</a:t>
            </a:r>
          </a:p>
          <a:p>
            <a:r>
              <a:rPr lang="en-GB" i="1" dirty="0"/>
              <a:t>Write a program which takes in a temperature in degrees Celsius and outputs the equivalent in Fahrenheit</a:t>
            </a:r>
          </a:p>
        </p:txBody>
      </p:sp>
      <p:cxnSp>
        <p:nvCxnSpPr>
          <p:cNvPr id="5" name="Straight Connector 4">
            <a:extLst>
              <a:ext uri="{FF2B5EF4-FFF2-40B4-BE49-F238E27FC236}">
                <a16:creationId xmlns:a16="http://schemas.microsoft.com/office/drawing/2014/main" id="{048BFB86-AEFF-A521-81C9-B3E5F84EB5AB}"/>
              </a:ext>
            </a:extLst>
          </p:cNvPr>
          <p:cNvCxnSpPr/>
          <p:nvPr/>
        </p:nvCxnSpPr>
        <p:spPr>
          <a:xfrm>
            <a:off x="3302000" y="8200571"/>
            <a:ext cx="1840234" cy="0"/>
          </a:xfrm>
          <a:prstGeom prst="line">
            <a:avLst/>
          </a:prstGeom>
          <a:ln w="317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81646EE-13C6-BA71-7A41-831E47297222}"/>
              </a:ext>
            </a:extLst>
          </p:cNvPr>
          <p:cNvCxnSpPr/>
          <p:nvPr/>
        </p:nvCxnSpPr>
        <p:spPr>
          <a:xfrm>
            <a:off x="7213416" y="8225971"/>
            <a:ext cx="1564647" cy="0"/>
          </a:xfrm>
          <a:prstGeom prst="line">
            <a:avLst/>
          </a:prstGeom>
          <a:ln w="317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5F4BF27-F8B4-84EB-3AA8-CBEE0542A301}"/>
              </a:ext>
            </a:extLst>
          </p:cNvPr>
          <p:cNvSpPr txBox="1"/>
          <p:nvPr/>
        </p:nvSpPr>
        <p:spPr>
          <a:xfrm>
            <a:off x="3200400" y="7188200"/>
            <a:ext cx="1838794" cy="646331"/>
          </a:xfrm>
          <a:prstGeom prst="rect">
            <a:avLst/>
          </a:prstGeom>
          <a:noFill/>
        </p:spPr>
        <p:txBody>
          <a:bodyPr wrap="square" rtlCol="0">
            <a:spAutoFit/>
          </a:bodyPr>
          <a:lstStyle/>
          <a:p>
            <a:r>
              <a:rPr lang="en-GB" sz="3600" dirty="0">
                <a:solidFill>
                  <a:schemeClr val="bg1"/>
                </a:solidFill>
              </a:rPr>
              <a:t>Input</a:t>
            </a:r>
            <a:endParaRPr lang="en-GB" sz="4000" dirty="0">
              <a:solidFill>
                <a:schemeClr val="bg1"/>
              </a:solidFill>
            </a:endParaRPr>
          </a:p>
        </p:txBody>
      </p:sp>
      <p:sp>
        <p:nvSpPr>
          <p:cNvPr id="8" name="TextBox 7">
            <a:extLst>
              <a:ext uri="{FF2B5EF4-FFF2-40B4-BE49-F238E27FC236}">
                <a16:creationId xmlns:a16="http://schemas.microsoft.com/office/drawing/2014/main" id="{12FB5C95-6C18-2E07-A6DA-59FD14C8D5F1}"/>
              </a:ext>
            </a:extLst>
          </p:cNvPr>
          <p:cNvSpPr txBox="1"/>
          <p:nvPr/>
        </p:nvSpPr>
        <p:spPr>
          <a:xfrm>
            <a:off x="7393215" y="7157680"/>
            <a:ext cx="3032594" cy="646331"/>
          </a:xfrm>
          <a:prstGeom prst="rect">
            <a:avLst/>
          </a:prstGeom>
          <a:noFill/>
        </p:spPr>
        <p:txBody>
          <a:bodyPr wrap="square" rtlCol="0">
            <a:spAutoFit/>
          </a:bodyPr>
          <a:lstStyle/>
          <a:p>
            <a:r>
              <a:rPr lang="en-GB" sz="3600" dirty="0">
                <a:solidFill>
                  <a:schemeClr val="bg1"/>
                </a:solidFill>
              </a:rPr>
              <a:t>Output</a:t>
            </a:r>
          </a:p>
        </p:txBody>
      </p:sp>
      <p:sp>
        <p:nvSpPr>
          <p:cNvPr id="9" name="Rectangle 8">
            <a:extLst>
              <a:ext uri="{FF2B5EF4-FFF2-40B4-BE49-F238E27FC236}">
                <a16:creationId xmlns:a16="http://schemas.microsoft.com/office/drawing/2014/main" id="{F569C39C-ED18-D1E6-9013-F3989BA19764}"/>
              </a:ext>
            </a:extLst>
          </p:cNvPr>
          <p:cNvSpPr/>
          <p:nvPr/>
        </p:nvSpPr>
        <p:spPr>
          <a:xfrm>
            <a:off x="5156449" y="7834219"/>
            <a:ext cx="2057151" cy="852581"/>
          </a:xfrm>
          <a:prstGeom prst="rect">
            <a:avLst/>
          </a:prstGeom>
          <a:solidFill>
            <a:schemeClr val="tx2">
              <a:lumMod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900" dirty="0">
              <a:solidFill>
                <a:schemeClr val="tx1"/>
              </a:solidFill>
              <a:latin typeface="Courier" pitchFamily="2" charset="0"/>
            </a:endParaRPr>
          </a:p>
        </p:txBody>
      </p:sp>
    </p:spTree>
    <p:extLst>
      <p:ext uri="{BB962C8B-B14F-4D97-AF65-F5344CB8AC3E}">
        <p14:creationId xmlns:p14="http://schemas.microsoft.com/office/powerpoint/2010/main" val="352208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A01FE-863D-88DF-52C6-FB7613131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4D2254-91A4-F56E-2C03-31C079D5DD85}"/>
              </a:ext>
            </a:extLst>
          </p:cNvPr>
          <p:cNvSpPr>
            <a:spLocks noGrp="1"/>
          </p:cNvSpPr>
          <p:nvPr>
            <p:ph type="ctrTitle"/>
          </p:nvPr>
        </p:nvSpPr>
        <p:spPr/>
        <p:txBody>
          <a:bodyPr/>
          <a:lstStyle/>
          <a:p>
            <a:r>
              <a:rPr lang="en-GB" dirty="0"/>
              <a:t>What is programming?</a:t>
            </a:r>
          </a:p>
        </p:txBody>
      </p:sp>
      <p:sp>
        <p:nvSpPr>
          <p:cNvPr id="3" name="Text Placeholder 2">
            <a:extLst>
              <a:ext uri="{FF2B5EF4-FFF2-40B4-BE49-F238E27FC236}">
                <a16:creationId xmlns:a16="http://schemas.microsoft.com/office/drawing/2014/main" id="{F6B789D7-CE7E-BA84-A4CB-573A3BFE01EC}"/>
              </a:ext>
            </a:extLst>
          </p:cNvPr>
          <p:cNvSpPr>
            <a:spLocks noGrp="1"/>
          </p:cNvSpPr>
          <p:nvPr>
            <p:ph type="body" sz="quarter" idx="10"/>
          </p:nvPr>
        </p:nvSpPr>
        <p:spPr/>
        <p:txBody>
          <a:bodyPr/>
          <a:lstStyle/>
          <a:p>
            <a:endParaRPr lang="en-GB" i="1" dirty="0"/>
          </a:p>
        </p:txBody>
      </p:sp>
      <p:pic>
        <p:nvPicPr>
          <p:cNvPr id="4" name="Screen Recording 2025-03-27 at 16.54.34.mov">
            <a:hlinkClick r:id="" action="ppaction://media"/>
            <a:extLst>
              <a:ext uri="{FF2B5EF4-FFF2-40B4-BE49-F238E27FC236}">
                <a16:creationId xmlns:a16="http://schemas.microsoft.com/office/drawing/2014/main" id="{EDD338C4-9E0A-B268-7FE2-D36AD3BF663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638550" y="4084638"/>
            <a:ext cx="5715000" cy="1587500"/>
          </a:xfrm>
          <a:prstGeom prst="rect">
            <a:avLst/>
          </a:prstGeom>
        </p:spPr>
      </p:pic>
    </p:spTree>
    <p:extLst>
      <p:ext uri="{BB962C8B-B14F-4D97-AF65-F5344CB8AC3E}">
        <p14:creationId xmlns:p14="http://schemas.microsoft.com/office/powerpoint/2010/main" val="226176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59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4"/>
                                        </p:tgtEl>
                                      </p:cBhvr>
                                    </p:cmd>
                                  </p:childTnLst>
                                </p:cTn>
                              </p:par>
                            </p:childTnLst>
                          </p:cTn>
                        </p:par>
                      </p:childTnLst>
                    </p:cTn>
                  </p:par>
                </p:childTnLst>
              </p:cTn>
              <p:nextCondLst>
                <p:cond evt="onClick" delay="0">
                  <p:tgtEl>
                    <p:spTgt spid="4"/>
                  </p:tgtEl>
                </p:cond>
              </p:nextCondLst>
            </p:seq>
            <p:video>
              <p:cMediaNode vol="80000">
                <p:cTn id="16" fill="hold" display="0">
                  <p:stCondLst>
                    <p:cond delay="indefinite"/>
                  </p:stCondLst>
                </p:cTn>
                <p:tgtEl>
                  <p:spTgt spid="4"/>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A01FE-863D-88DF-52C6-FB7613131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4D2254-91A4-F56E-2C03-31C079D5DD85}"/>
              </a:ext>
            </a:extLst>
          </p:cNvPr>
          <p:cNvSpPr>
            <a:spLocks noGrp="1"/>
          </p:cNvSpPr>
          <p:nvPr>
            <p:ph type="ctrTitle"/>
          </p:nvPr>
        </p:nvSpPr>
        <p:spPr/>
        <p:txBody>
          <a:bodyPr/>
          <a:lstStyle/>
          <a:p>
            <a:r>
              <a:rPr lang="en-GB" dirty="0"/>
              <a:t>What is programming?</a:t>
            </a:r>
          </a:p>
        </p:txBody>
      </p:sp>
      <p:sp>
        <p:nvSpPr>
          <p:cNvPr id="3" name="Text Placeholder 2">
            <a:extLst>
              <a:ext uri="{FF2B5EF4-FFF2-40B4-BE49-F238E27FC236}">
                <a16:creationId xmlns:a16="http://schemas.microsoft.com/office/drawing/2014/main" id="{F6B789D7-CE7E-BA84-A4CB-573A3BFE01EC}"/>
              </a:ext>
            </a:extLst>
          </p:cNvPr>
          <p:cNvSpPr>
            <a:spLocks noGrp="1"/>
          </p:cNvSpPr>
          <p:nvPr>
            <p:ph type="body" sz="quarter" idx="10"/>
          </p:nvPr>
        </p:nvSpPr>
        <p:spPr/>
        <p:txBody>
          <a:bodyPr/>
          <a:lstStyle/>
          <a:p>
            <a:r>
              <a:rPr lang="en-GB" dirty="0"/>
              <a:t>Is that the output I want for the given input?</a:t>
            </a:r>
          </a:p>
          <a:p>
            <a:r>
              <a:rPr lang="en-GB" dirty="0"/>
              <a:t>What if I input -280°C?</a:t>
            </a:r>
          </a:p>
        </p:txBody>
      </p:sp>
      <p:pic>
        <p:nvPicPr>
          <p:cNvPr id="5" name="Screen Recording 2025-03-27 at 17.15.10.mov">
            <a:hlinkClick r:id="" action="ppaction://media"/>
            <a:extLst>
              <a:ext uri="{FF2B5EF4-FFF2-40B4-BE49-F238E27FC236}">
                <a16:creationId xmlns:a16="http://schemas.microsoft.com/office/drawing/2014/main" id="{5523D1FC-4C0D-4599-BD5B-8ADA8FF351C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418610" y="5525818"/>
            <a:ext cx="5715000" cy="1587500"/>
          </a:xfrm>
          <a:prstGeom prst="rect">
            <a:avLst/>
          </a:prstGeom>
        </p:spPr>
      </p:pic>
    </p:spTree>
    <p:extLst>
      <p:ext uri="{BB962C8B-B14F-4D97-AF65-F5344CB8AC3E}">
        <p14:creationId xmlns:p14="http://schemas.microsoft.com/office/powerpoint/2010/main" val="125082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1683"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video>
              <p:cMediaNode vol="80000">
                <p:cTn id="20" fill="hold" display="0">
                  <p:stCondLst>
                    <p:cond delay="indefinite"/>
                  </p:stCondLst>
                </p:cTn>
                <p:tgtEl>
                  <p:spTgt spid="5"/>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C6F69-2314-7689-53DA-AB1E8DB86D77}"/>
              </a:ext>
            </a:extLst>
          </p:cNvPr>
          <p:cNvSpPr>
            <a:spLocks noGrp="1"/>
          </p:cNvSpPr>
          <p:nvPr>
            <p:ph type="ctrTitle"/>
          </p:nvPr>
        </p:nvSpPr>
        <p:spPr>
          <a:xfrm>
            <a:off x="974526" y="2632695"/>
            <a:ext cx="11077565" cy="1697257"/>
          </a:xfrm>
        </p:spPr>
        <p:txBody>
          <a:bodyPr>
            <a:noAutofit/>
          </a:bodyPr>
          <a:lstStyle/>
          <a:p>
            <a:r>
              <a:rPr lang="en-GB" sz="5400" dirty="0"/>
              <a:t>Is that the output I want for the given input?</a:t>
            </a:r>
            <a:endParaRPr lang="en-GB" sz="7200" dirty="0"/>
          </a:p>
        </p:txBody>
      </p:sp>
      <p:sp>
        <p:nvSpPr>
          <p:cNvPr id="3" name="Text Placeholder 2">
            <a:extLst>
              <a:ext uri="{FF2B5EF4-FFF2-40B4-BE49-F238E27FC236}">
                <a16:creationId xmlns:a16="http://schemas.microsoft.com/office/drawing/2014/main" id="{5830CCE0-8296-5270-E25A-2CD978B0F8BC}"/>
              </a:ext>
            </a:extLst>
          </p:cNvPr>
          <p:cNvSpPr>
            <a:spLocks noGrp="1"/>
          </p:cNvSpPr>
          <p:nvPr>
            <p:ph type="body" sz="quarter" idx="10"/>
          </p:nvPr>
        </p:nvSpPr>
        <p:spPr>
          <a:xfrm>
            <a:off x="974724" y="4545106"/>
            <a:ext cx="11092357" cy="3204808"/>
          </a:xfrm>
        </p:spPr>
        <p:txBody>
          <a:bodyPr/>
          <a:lstStyle/>
          <a:p>
            <a:r>
              <a:rPr lang="en-GB" dirty="0"/>
              <a:t>Absolute zero = -273.15°C</a:t>
            </a:r>
          </a:p>
          <a:p>
            <a:r>
              <a:rPr lang="en-GB" dirty="0"/>
              <a:t>Should it be an error to enter a temperature less than -273.15°C?</a:t>
            </a:r>
          </a:p>
          <a:p>
            <a:r>
              <a:rPr lang="en-GB" dirty="0"/>
              <a:t>If so, how should the error be handled?</a:t>
            </a:r>
          </a:p>
        </p:txBody>
      </p:sp>
      <p:sp>
        <p:nvSpPr>
          <p:cNvPr id="4" name="Text Placeholder 3">
            <a:extLst>
              <a:ext uri="{FF2B5EF4-FFF2-40B4-BE49-F238E27FC236}">
                <a16:creationId xmlns:a16="http://schemas.microsoft.com/office/drawing/2014/main" id="{EC201D9C-A08D-D38A-9EBA-AF007AB90154}"/>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30307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E308-05DF-2C77-BE1D-FE515D9B071C}"/>
              </a:ext>
            </a:extLst>
          </p:cNvPr>
          <p:cNvSpPr>
            <a:spLocks noGrp="1"/>
          </p:cNvSpPr>
          <p:nvPr>
            <p:ph type="ctrTitle"/>
          </p:nvPr>
        </p:nvSpPr>
        <p:spPr/>
        <p:txBody>
          <a:bodyPr/>
          <a:lstStyle/>
          <a:p>
            <a:r>
              <a:rPr lang="en-GB" dirty="0"/>
              <a:t>The lesson</a:t>
            </a:r>
          </a:p>
        </p:txBody>
      </p:sp>
      <p:sp>
        <p:nvSpPr>
          <p:cNvPr id="3" name="Text Placeholder 2">
            <a:extLst>
              <a:ext uri="{FF2B5EF4-FFF2-40B4-BE49-F238E27FC236}">
                <a16:creationId xmlns:a16="http://schemas.microsoft.com/office/drawing/2014/main" id="{9F7B6628-5023-EF91-14C0-5DF9FB8B8BD3}"/>
              </a:ext>
            </a:extLst>
          </p:cNvPr>
          <p:cNvSpPr>
            <a:spLocks noGrp="1"/>
          </p:cNvSpPr>
          <p:nvPr>
            <p:ph type="body" sz="quarter" idx="10"/>
          </p:nvPr>
        </p:nvSpPr>
        <p:spPr/>
        <p:txBody>
          <a:bodyPr/>
          <a:lstStyle/>
          <a:p>
            <a:r>
              <a:rPr lang="en-GB" sz="5400" dirty="0"/>
              <a:t>It is often not easy to be precise as to what output you want</a:t>
            </a:r>
          </a:p>
          <a:p>
            <a:r>
              <a:rPr lang="en-GB" sz="5400" dirty="0"/>
              <a:t>Even in a simple case like this.</a:t>
            </a:r>
          </a:p>
        </p:txBody>
      </p:sp>
      <p:sp>
        <p:nvSpPr>
          <p:cNvPr id="4" name="Text Placeholder 3">
            <a:extLst>
              <a:ext uri="{FF2B5EF4-FFF2-40B4-BE49-F238E27FC236}">
                <a16:creationId xmlns:a16="http://schemas.microsoft.com/office/drawing/2014/main" id="{3EE1BEAB-DC7C-9DCD-FCF8-1A4B972C04AA}"/>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352804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5F721-F6CC-A90C-1B16-68DD00413EDD}"/>
              </a:ext>
            </a:extLst>
          </p:cNvPr>
          <p:cNvSpPr>
            <a:spLocks noGrp="1"/>
          </p:cNvSpPr>
          <p:nvPr>
            <p:ph type="ctrTitle"/>
          </p:nvPr>
        </p:nvSpPr>
        <p:spPr/>
        <p:txBody>
          <a:bodyPr/>
          <a:lstStyle/>
          <a:p>
            <a:r>
              <a:rPr lang="en-GB" dirty="0"/>
              <a:t>Aside</a:t>
            </a:r>
          </a:p>
        </p:txBody>
      </p:sp>
      <p:sp>
        <p:nvSpPr>
          <p:cNvPr id="3" name="Text Placeholder 2">
            <a:extLst>
              <a:ext uri="{FF2B5EF4-FFF2-40B4-BE49-F238E27FC236}">
                <a16:creationId xmlns:a16="http://schemas.microsoft.com/office/drawing/2014/main" id="{83920583-83F8-896D-411F-85C543406F7D}"/>
              </a:ext>
            </a:extLst>
          </p:cNvPr>
          <p:cNvSpPr>
            <a:spLocks noGrp="1"/>
          </p:cNvSpPr>
          <p:nvPr>
            <p:ph type="body" sz="quarter" idx="10"/>
          </p:nvPr>
        </p:nvSpPr>
        <p:spPr/>
        <p:txBody>
          <a:bodyPr/>
          <a:lstStyle/>
          <a:p>
            <a:r>
              <a:rPr lang="en-GB" dirty="0"/>
              <a:t>Programming / programmer</a:t>
            </a:r>
          </a:p>
          <a:p>
            <a:r>
              <a:rPr lang="en-GB" dirty="0"/>
              <a:t>or</a:t>
            </a:r>
          </a:p>
          <a:p>
            <a:r>
              <a:rPr lang="en-GB" dirty="0"/>
              <a:t>Coding / coder</a:t>
            </a:r>
          </a:p>
          <a:p>
            <a:r>
              <a:rPr lang="en-GB" dirty="0"/>
              <a:t>?</a:t>
            </a:r>
          </a:p>
        </p:txBody>
      </p:sp>
      <p:sp>
        <p:nvSpPr>
          <p:cNvPr id="4" name="Text Placeholder 3">
            <a:extLst>
              <a:ext uri="{FF2B5EF4-FFF2-40B4-BE49-F238E27FC236}">
                <a16:creationId xmlns:a16="http://schemas.microsoft.com/office/drawing/2014/main" id="{42C99B24-9AF3-44E2-F69E-DDF97DAD3C8E}"/>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94127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AE83C-EB43-4552-B0A1-0CA8115C0713}"/>
              </a:ext>
            </a:extLst>
          </p:cNvPr>
          <p:cNvSpPr>
            <a:spLocks noGrp="1"/>
          </p:cNvSpPr>
          <p:nvPr>
            <p:ph type="ctrTitle"/>
          </p:nvPr>
        </p:nvSpPr>
        <p:spPr/>
        <p:txBody>
          <a:bodyPr>
            <a:normAutofit/>
          </a:bodyPr>
          <a:lstStyle/>
          <a:p>
            <a:r>
              <a:rPr lang="en-GB" dirty="0"/>
              <a:t>The real picture</a:t>
            </a:r>
          </a:p>
        </p:txBody>
      </p:sp>
      <p:sp>
        <p:nvSpPr>
          <p:cNvPr id="4" name="Text Placeholder 3">
            <a:extLst>
              <a:ext uri="{FF2B5EF4-FFF2-40B4-BE49-F238E27FC236}">
                <a16:creationId xmlns:a16="http://schemas.microsoft.com/office/drawing/2014/main" id="{A9FD4CAE-BE1E-63E1-D9A1-FA87307CEF25}"/>
              </a:ext>
            </a:extLst>
          </p:cNvPr>
          <p:cNvSpPr>
            <a:spLocks noGrp="1"/>
          </p:cNvSpPr>
          <p:nvPr>
            <p:ph type="body" sz="quarter" idx="11"/>
          </p:nvPr>
        </p:nvSpPr>
        <p:spPr/>
        <p:txBody>
          <a:bodyPr/>
          <a:lstStyle/>
          <a:p>
            <a:endParaRPr lang="en-GB"/>
          </a:p>
        </p:txBody>
      </p:sp>
      <p:sp>
        <p:nvSpPr>
          <p:cNvPr id="5" name="Text Placeholder 2">
            <a:extLst>
              <a:ext uri="{FF2B5EF4-FFF2-40B4-BE49-F238E27FC236}">
                <a16:creationId xmlns:a16="http://schemas.microsoft.com/office/drawing/2014/main" id="{83969CA1-7DB4-33D2-406A-FFB4233ADD32}"/>
              </a:ext>
            </a:extLst>
          </p:cNvPr>
          <p:cNvSpPr txBox="1">
            <a:spLocks/>
          </p:cNvSpPr>
          <p:nvPr/>
        </p:nvSpPr>
        <p:spPr>
          <a:xfrm>
            <a:off x="1729819" y="4535918"/>
            <a:ext cx="6912765" cy="960567"/>
          </a:xfrm>
          <a:prstGeom prst="rect">
            <a:avLst/>
          </a:prstGeom>
        </p:spPr>
        <p:txBody>
          <a:bodyPr/>
          <a:lstStyle>
            <a:lvl1pPr marL="0" indent="0" algn="l" defTabSz="650001" rtl="0" eaLnBrk="1" latinLnBrk="0" hangingPunct="1">
              <a:spcBef>
                <a:spcPct val="20000"/>
              </a:spcBef>
              <a:buFont typeface="Arial"/>
              <a:buNone/>
              <a:defRPr sz="4800" kern="1200" cap="all" baseline="0">
                <a:solidFill>
                  <a:srgbClr val="25303B"/>
                </a:solidFill>
                <a:latin typeface="+mn-lt"/>
                <a:ea typeface="+mn-ea"/>
                <a:cs typeface="+mn-cs"/>
              </a:defRPr>
            </a:lvl1pPr>
            <a:lvl2pPr marL="1056252" indent="-406251" algn="l" defTabSz="650001" rtl="0" eaLnBrk="1" latinLnBrk="0" hangingPunct="1">
              <a:spcBef>
                <a:spcPct val="20000"/>
              </a:spcBef>
              <a:buFont typeface="Arial"/>
              <a:buChar char="–"/>
              <a:defRPr sz="4000" kern="1200">
                <a:solidFill>
                  <a:schemeClr val="tx1"/>
                </a:solidFill>
                <a:latin typeface="+mn-lt"/>
                <a:ea typeface="+mn-ea"/>
                <a:cs typeface="+mn-cs"/>
              </a:defRPr>
            </a:lvl2pPr>
            <a:lvl3pPr marL="1625003" indent="-325001" algn="l" defTabSz="650001" rtl="0" eaLnBrk="1" latinLnBrk="0" hangingPunct="1">
              <a:spcBef>
                <a:spcPct val="20000"/>
              </a:spcBef>
              <a:buFont typeface="Arial"/>
              <a:buChar char="•"/>
              <a:defRPr sz="3400" kern="1200">
                <a:solidFill>
                  <a:schemeClr val="tx1"/>
                </a:solidFill>
                <a:latin typeface="+mn-lt"/>
                <a:ea typeface="+mn-ea"/>
                <a:cs typeface="+mn-cs"/>
              </a:defRPr>
            </a:lvl3pPr>
            <a:lvl4pPr marL="2275004" indent="-325001" algn="l" defTabSz="650001" rtl="0" eaLnBrk="1" latinLnBrk="0" hangingPunct="1">
              <a:spcBef>
                <a:spcPct val="20000"/>
              </a:spcBef>
              <a:buFont typeface="Arial"/>
              <a:buChar char="–"/>
              <a:defRPr sz="2800" kern="1200">
                <a:solidFill>
                  <a:schemeClr val="tx1"/>
                </a:solidFill>
                <a:latin typeface="+mn-lt"/>
                <a:ea typeface="+mn-ea"/>
                <a:cs typeface="+mn-cs"/>
              </a:defRPr>
            </a:lvl4pPr>
            <a:lvl5pPr marL="2925006" indent="-325001" algn="l" defTabSz="650001" rtl="0" eaLnBrk="1" latinLnBrk="0" hangingPunct="1">
              <a:spcBef>
                <a:spcPct val="20000"/>
              </a:spcBef>
              <a:buFont typeface="Arial"/>
              <a:buChar char="»"/>
              <a:defRPr sz="2800" kern="1200">
                <a:solidFill>
                  <a:schemeClr val="tx1"/>
                </a:solidFill>
                <a:latin typeface="+mn-lt"/>
                <a:ea typeface="+mn-ea"/>
                <a:cs typeface="+mn-cs"/>
              </a:defRPr>
            </a:lvl5pPr>
            <a:lvl6pPr marL="3575007" indent="-325001" algn="l" defTabSz="650001" rtl="0" eaLnBrk="1" latinLnBrk="0" hangingPunct="1">
              <a:spcBef>
                <a:spcPct val="20000"/>
              </a:spcBef>
              <a:buFont typeface="Arial"/>
              <a:buChar char="•"/>
              <a:defRPr sz="2800" kern="1200">
                <a:solidFill>
                  <a:schemeClr val="tx1"/>
                </a:solidFill>
                <a:latin typeface="+mn-lt"/>
                <a:ea typeface="+mn-ea"/>
                <a:cs typeface="+mn-cs"/>
              </a:defRPr>
            </a:lvl6pPr>
            <a:lvl7pPr marL="4225008" indent="-325001" algn="l" defTabSz="650001" rtl="0" eaLnBrk="1" latinLnBrk="0" hangingPunct="1">
              <a:spcBef>
                <a:spcPct val="20000"/>
              </a:spcBef>
              <a:buFont typeface="Arial"/>
              <a:buChar char="•"/>
              <a:defRPr sz="2800" kern="1200">
                <a:solidFill>
                  <a:schemeClr val="tx1"/>
                </a:solidFill>
                <a:latin typeface="+mn-lt"/>
                <a:ea typeface="+mn-ea"/>
                <a:cs typeface="+mn-cs"/>
              </a:defRPr>
            </a:lvl7pPr>
            <a:lvl8pPr marL="4875009" indent="-325001" algn="l" defTabSz="650001" rtl="0" eaLnBrk="1" latinLnBrk="0" hangingPunct="1">
              <a:spcBef>
                <a:spcPct val="20000"/>
              </a:spcBef>
              <a:buFont typeface="Arial"/>
              <a:buChar char="•"/>
              <a:defRPr sz="2800" kern="1200">
                <a:solidFill>
                  <a:schemeClr val="tx1"/>
                </a:solidFill>
                <a:latin typeface="+mn-lt"/>
                <a:ea typeface="+mn-ea"/>
                <a:cs typeface="+mn-cs"/>
              </a:defRPr>
            </a:lvl8pPr>
            <a:lvl9pPr marL="5525011" indent="-325001" algn="l" defTabSz="650001" rtl="0" eaLnBrk="1" latinLnBrk="0" hangingPunct="1">
              <a:spcBef>
                <a:spcPct val="20000"/>
              </a:spcBef>
              <a:buFont typeface="Arial"/>
              <a:buChar char="•"/>
              <a:defRPr sz="2800" kern="1200">
                <a:solidFill>
                  <a:schemeClr val="tx1"/>
                </a:solidFill>
                <a:latin typeface="+mn-lt"/>
                <a:ea typeface="+mn-ea"/>
                <a:cs typeface="+mn-cs"/>
              </a:defRPr>
            </a:lvl9pPr>
          </a:lstStyle>
          <a:p>
            <a:r>
              <a:rPr lang="en-GB" cap="none" dirty="0">
                <a:solidFill>
                  <a:schemeClr val="bg1"/>
                </a:solidFill>
              </a:rPr>
              <a:t>Customer</a:t>
            </a:r>
          </a:p>
        </p:txBody>
      </p:sp>
      <p:sp>
        <p:nvSpPr>
          <p:cNvPr id="8" name="Text Placeholder 2">
            <a:extLst>
              <a:ext uri="{FF2B5EF4-FFF2-40B4-BE49-F238E27FC236}">
                <a16:creationId xmlns:a16="http://schemas.microsoft.com/office/drawing/2014/main" id="{7AF9130D-4F57-DC3F-F301-71B2B58142B4}"/>
              </a:ext>
            </a:extLst>
          </p:cNvPr>
          <p:cNvSpPr txBox="1">
            <a:spLocks/>
          </p:cNvSpPr>
          <p:nvPr/>
        </p:nvSpPr>
        <p:spPr>
          <a:xfrm>
            <a:off x="6087623" y="5660319"/>
            <a:ext cx="3269896" cy="960567"/>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152400" marR="0" lvl="0" indent="0" algn="l" rtl="0">
              <a:lnSpc>
                <a:spcPct val="115000"/>
              </a:lnSpc>
              <a:spcBef>
                <a:spcPts val="0"/>
              </a:spcBef>
              <a:spcAft>
                <a:spcPts val="0"/>
              </a:spcAft>
              <a:buClr>
                <a:schemeClr val="lt1"/>
              </a:buClr>
              <a:buSzPts val="1200"/>
              <a:buFontTx/>
              <a:buNone/>
              <a:defRPr sz="2800" b="0" i="0" u="none" strike="noStrike" cap="none">
                <a:solidFill>
                  <a:schemeClr val="lt1"/>
                </a:solidFill>
                <a:latin typeface="+mn-lt"/>
                <a:ea typeface="Gill Sans"/>
                <a:cs typeface="Gill Sans"/>
                <a:sym typeface="Gill Sans"/>
              </a:defRPr>
            </a:lvl1pPr>
            <a:lvl2pPr marL="609600" marR="0" lvl="1" indent="0" algn="l" rtl="0">
              <a:lnSpc>
                <a:spcPct val="115000"/>
              </a:lnSpc>
              <a:spcBef>
                <a:spcPts val="0"/>
              </a:spcBef>
              <a:spcAft>
                <a:spcPts val="0"/>
              </a:spcAft>
              <a:buClr>
                <a:schemeClr val="lt1"/>
              </a:buClr>
              <a:buSzPts val="1200"/>
              <a:buFontTx/>
              <a:buNone/>
              <a:defRPr sz="2800" b="0" i="0" u="none" strike="noStrike" cap="none">
                <a:solidFill>
                  <a:schemeClr val="lt1"/>
                </a:solidFill>
                <a:latin typeface="+mn-lt"/>
                <a:ea typeface="Gill Sans"/>
                <a:cs typeface="Gill Sans"/>
                <a:sym typeface="Gill Sans"/>
              </a:defRPr>
            </a:lvl2pPr>
            <a:lvl3pPr marL="1371600" marR="0" lvl="2" indent="-304800" algn="l" rtl="0">
              <a:lnSpc>
                <a:spcPct val="115000"/>
              </a:lnSpc>
              <a:spcBef>
                <a:spcPts val="0"/>
              </a:spcBef>
              <a:spcAft>
                <a:spcPts val="0"/>
              </a:spcAft>
              <a:buClr>
                <a:schemeClr val="lt1"/>
              </a:buClr>
              <a:buSzPts val="1200"/>
              <a:buFont typeface="Gill Sans"/>
              <a:buChar char="■"/>
              <a:defRPr sz="1200" b="0" i="0" u="none" strike="noStrike" cap="none">
                <a:solidFill>
                  <a:schemeClr val="lt1"/>
                </a:solidFill>
                <a:latin typeface="Gill Sans"/>
                <a:ea typeface="Gill Sans"/>
                <a:cs typeface="Gill Sans"/>
                <a:sym typeface="Gill Sans"/>
              </a:defRPr>
            </a:lvl3pPr>
            <a:lvl4pPr marL="1828800" marR="0" lvl="3" indent="-304800" algn="l" rtl="0">
              <a:lnSpc>
                <a:spcPct val="115000"/>
              </a:lnSpc>
              <a:spcBef>
                <a:spcPts val="0"/>
              </a:spcBef>
              <a:spcAft>
                <a:spcPts val="0"/>
              </a:spcAft>
              <a:buClr>
                <a:schemeClr val="lt1"/>
              </a:buClr>
              <a:buSzPts val="1200"/>
              <a:buFont typeface="Gill Sans"/>
              <a:buChar char="●"/>
              <a:defRPr sz="1200" b="0" i="0" u="none" strike="noStrike" cap="none">
                <a:solidFill>
                  <a:schemeClr val="lt1"/>
                </a:solidFill>
                <a:latin typeface="Gill Sans"/>
                <a:ea typeface="Gill Sans"/>
                <a:cs typeface="Gill Sans"/>
                <a:sym typeface="Gill Sans"/>
              </a:defRPr>
            </a:lvl4pPr>
            <a:lvl5pPr marL="2286000" marR="0" lvl="4" indent="-304800" algn="l" rtl="0">
              <a:lnSpc>
                <a:spcPct val="115000"/>
              </a:lnSpc>
              <a:spcBef>
                <a:spcPts val="0"/>
              </a:spcBef>
              <a:spcAft>
                <a:spcPts val="0"/>
              </a:spcAft>
              <a:buClr>
                <a:schemeClr val="lt1"/>
              </a:buClr>
              <a:buSzPts val="1200"/>
              <a:buFont typeface="Gill Sans"/>
              <a:buChar char="○"/>
              <a:defRPr sz="1200" b="0" i="0" u="none" strike="noStrike" cap="none">
                <a:solidFill>
                  <a:schemeClr val="lt1"/>
                </a:solidFill>
                <a:latin typeface="Gill Sans"/>
                <a:ea typeface="Gill Sans"/>
                <a:cs typeface="Gill Sans"/>
                <a:sym typeface="Gill Sans"/>
              </a:defRPr>
            </a:lvl5pPr>
            <a:lvl6pPr marL="2743200" marR="0" lvl="5" indent="-304800" algn="l" rtl="0">
              <a:lnSpc>
                <a:spcPct val="115000"/>
              </a:lnSpc>
              <a:spcBef>
                <a:spcPts val="0"/>
              </a:spcBef>
              <a:spcAft>
                <a:spcPts val="0"/>
              </a:spcAft>
              <a:buClr>
                <a:schemeClr val="lt1"/>
              </a:buClr>
              <a:buSzPts val="1200"/>
              <a:buFont typeface="Gill Sans"/>
              <a:buChar char="■"/>
              <a:defRPr sz="1200" b="0" i="0" u="none" strike="noStrike" cap="none">
                <a:solidFill>
                  <a:schemeClr val="lt1"/>
                </a:solidFill>
                <a:latin typeface="Gill Sans"/>
                <a:ea typeface="Gill Sans"/>
                <a:cs typeface="Gill Sans"/>
                <a:sym typeface="Gill Sans"/>
              </a:defRPr>
            </a:lvl6pPr>
            <a:lvl7pPr marL="3200400" marR="0" lvl="6" indent="-304800" algn="l" rtl="0">
              <a:lnSpc>
                <a:spcPct val="115000"/>
              </a:lnSpc>
              <a:spcBef>
                <a:spcPts val="0"/>
              </a:spcBef>
              <a:spcAft>
                <a:spcPts val="0"/>
              </a:spcAft>
              <a:buClr>
                <a:schemeClr val="lt1"/>
              </a:buClr>
              <a:buSzPts val="1200"/>
              <a:buFont typeface="Gill Sans"/>
              <a:buChar char="●"/>
              <a:defRPr sz="1200" b="0" i="0" u="none" strike="noStrike" cap="none">
                <a:solidFill>
                  <a:schemeClr val="lt1"/>
                </a:solidFill>
                <a:latin typeface="Gill Sans"/>
                <a:ea typeface="Gill Sans"/>
                <a:cs typeface="Gill Sans"/>
                <a:sym typeface="Gill Sans"/>
              </a:defRPr>
            </a:lvl7pPr>
            <a:lvl8pPr marL="3657600" marR="0" lvl="7" indent="-304800" algn="l" rtl="0">
              <a:lnSpc>
                <a:spcPct val="115000"/>
              </a:lnSpc>
              <a:spcBef>
                <a:spcPts val="0"/>
              </a:spcBef>
              <a:spcAft>
                <a:spcPts val="0"/>
              </a:spcAft>
              <a:buClr>
                <a:schemeClr val="lt1"/>
              </a:buClr>
              <a:buSzPts val="1200"/>
              <a:buFont typeface="Gill Sans"/>
              <a:buChar char="○"/>
              <a:defRPr sz="1200" b="0" i="0" u="none" strike="noStrike" cap="none">
                <a:solidFill>
                  <a:schemeClr val="lt1"/>
                </a:solidFill>
                <a:latin typeface="Gill Sans"/>
                <a:ea typeface="Gill Sans"/>
                <a:cs typeface="Gill Sans"/>
                <a:sym typeface="Gill Sans"/>
              </a:defRPr>
            </a:lvl8pPr>
            <a:lvl9pPr marL="4114800" marR="0" lvl="8" indent="-304800" algn="l" rtl="0">
              <a:lnSpc>
                <a:spcPct val="115000"/>
              </a:lnSpc>
              <a:spcBef>
                <a:spcPts val="0"/>
              </a:spcBef>
              <a:spcAft>
                <a:spcPts val="0"/>
              </a:spcAft>
              <a:buClr>
                <a:schemeClr val="lt1"/>
              </a:buClr>
              <a:buSzPts val="1200"/>
              <a:buFont typeface="Gill Sans"/>
              <a:buChar char="■"/>
              <a:defRPr sz="1200" b="0" i="0" u="none" strike="noStrike" cap="none">
                <a:solidFill>
                  <a:schemeClr val="lt1"/>
                </a:solidFill>
                <a:latin typeface="Gill Sans"/>
                <a:ea typeface="Gill Sans"/>
                <a:cs typeface="Gill Sans"/>
                <a:sym typeface="Gill Sans"/>
              </a:defRPr>
            </a:lvl9pPr>
          </a:lstStyle>
          <a:p>
            <a:r>
              <a:rPr lang="en-GB" dirty="0"/>
              <a:t>Coder</a:t>
            </a:r>
          </a:p>
        </p:txBody>
      </p:sp>
      <p:sp>
        <p:nvSpPr>
          <p:cNvPr id="14" name="Rectangle 13">
            <a:extLst>
              <a:ext uri="{FF2B5EF4-FFF2-40B4-BE49-F238E27FC236}">
                <a16:creationId xmlns:a16="http://schemas.microsoft.com/office/drawing/2014/main" id="{1F9DBDAD-B822-08B4-E3F9-A180E3C56F46}"/>
              </a:ext>
            </a:extLst>
          </p:cNvPr>
          <p:cNvSpPr/>
          <p:nvPr/>
        </p:nvSpPr>
        <p:spPr>
          <a:xfrm>
            <a:off x="1882588" y="5432612"/>
            <a:ext cx="2662518" cy="1344706"/>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502CCE9C-581A-5886-0A52-955FA40BFE43}"/>
              </a:ext>
            </a:extLst>
          </p:cNvPr>
          <p:cNvCxnSpPr>
            <a:cxnSpLocks/>
          </p:cNvCxnSpPr>
          <p:nvPr/>
        </p:nvCxnSpPr>
        <p:spPr>
          <a:xfrm flipV="1">
            <a:off x="4544458" y="6052790"/>
            <a:ext cx="1592639" cy="15196"/>
          </a:xfrm>
          <a:prstGeom prst="line">
            <a:avLst/>
          </a:prstGeom>
          <a:ln w="3175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1504F48-E1A9-83F0-3BAA-DF6D0A5F91AC}"/>
              </a:ext>
            </a:extLst>
          </p:cNvPr>
          <p:cNvSpPr txBox="1"/>
          <p:nvPr/>
        </p:nvSpPr>
        <p:spPr>
          <a:xfrm>
            <a:off x="2232212" y="5782236"/>
            <a:ext cx="2097741" cy="492443"/>
          </a:xfrm>
          <a:prstGeom prst="rect">
            <a:avLst/>
          </a:prstGeom>
          <a:noFill/>
        </p:spPr>
        <p:txBody>
          <a:bodyPr wrap="square" rtlCol="0">
            <a:spAutoFit/>
          </a:bodyPr>
          <a:lstStyle/>
          <a:p>
            <a:r>
              <a:rPr lang="en-GB" dirty="0">
                <a:solidFill>
                  <a:schemeClr val="bg1"/>
                </a:solidFill>
              </a:rPr>
              <a:t>Specification</a:t>
            </a:r>
          </a:p>
        </p:txBody>
      </p:sp>
      <p:cxnSp>
        <p:nvCxnSpPr>
          <p:cNvPr id="17" name="Straight Connector 16">
            <a:extLst>
              <a:ext uri="{FF2B5EF4-FFF2-40B4-BE49-F238E27FC236}">
                <a16:creationId xmlns:a16="http://schemas.microsoft.com/office/drawing/2014/main" id="{E1340FDF-44BF-D3C9-2B79-5F53A105C2FE}"/>
              </a:ext>
            </a:extLst>
          </p:cNvPr>
          <p:cNvCxnSpPr>
            <a:cxnSpLocks/>
          </p:cNvCxnSpPr>
          <p:nvPr/>
        </p:nvCxnSpPr>
        <p:spPr>
          <a:xfrm flipV="1">
            <a:off x="7359375" y="6043825"/>
            <a:ext cx="1592639" cy="15196"/>
          </a:xfrm>
          <a:prstGeom prst="line">
            <a:avLst/>
          </a:prstGeom>
          <a:ln w="3175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757F53F-25FE-27AC-4AA6-B45A37DFAFD8}"/>
              </a:ext>
            </a:extLst>
          </p:cNvPr>
          <p:cNvSpPr/>
          <p:nvPr/>
        </p:nvSpPr>
        <p:spPr>
          <a:xfrm>
            <a:off x="8946777" y="5423648"/>
            <a:ext cx="2662518" cy="1344706"/>
          </a:xfrm>
          <a:prstGeom prst="rect">
            <a:avLst/>
          </a:prstGeom>
          <a:solidFill>
            <a:schemeClr val="tx2">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BB55C769-C7F2-39FB-4824-2A93329E924D}"/>
              </a:ext>
            </a:extLst>
          </p:cNvPr>
          <p:cNvSpPr txBox="1"/>
          <p:nvPr/>
        </p:nvSpPr>
        <p:spPr>
          <a:xfrm>
            <a:off x="9269506" y="5827059"/>
            <a:ext cx="2097741" cy="492443"/>
          </a:xfrm>
          <a:prstGeom prst="rect">
            <a:avLst/>
          </a:prstGeom>
          <a:noFill/>
        </p:spPr>
        <p:txBody>
          <a:bodyPr wrap="square" rtlCol="0">
            <a:spAutoFit/>
          </a:bodyPr>
          <a:lstStyle/>
          <a:p>
            <a:r>
              <a:rPr lang="en-GB" dirty="0">
                <a:solidFill>
                  <a:schemeClr val="bg1"/>
                </a:solidFill>
              </a:rPr>
              <a:t>Program</a:t>
            </a:r>
          </a:p>
        </p:txBody>
      </p:sp>
    </p:spTree>
    <p:extLst>
      <p:ext uri="{BB962C8B-B14F-4D97-AF65-F5344CB8AC3E}">
        <p14:creationId xmlns:p14="http://schemas.microsoft.com/office/powerpoint/2010/main" val="358773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4" grpId="0" animBg="1"/>
      <p:bldP spid="16" grpId="0"/>
      <p:bldP spid="18" grpId="0" animBg="1"/>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70C1-052B-05CD-8958-8697CF6257D4}"/>
              </a:ext>
            </a:extLst>
          </p:cNvPr>
          <p:cNvSpPr>
            <a:spLocks noGrp="1"/>
          </p:cNvSpPr>
          <p:nvPr>
            <p:ph type="ctrTitle"/>
          </p:nvPr>
        </p:nvSpPr>
        <p:spPr/>
        <p:txBody>
          <a:bodyPr/>
          <a:lstStyle/>
          <a:p>
            <a:r>
              <a:rPr lang="en-GB" dirty="0"/>
              <a:t>Is the customer happy?</a:t>
            </a:r>
          </a:p>
        </p:txBody>
      </p:sp>
      <p:sp>
        <p:nvSpPr>
          <p:cNvPr id="3" name="Text Placeholder 2">
            <a:extLst>
              <a:ext uri="{FF2B5EF4-FFF2-40B4-BE49-F238E27FC236}">
                <a16:creationId xmlns:a16="http://schemas.microsoft.com/office/drawing/2014/main" id="{35EEDB5A-3523-BDEE-C146-5CA760B2E69F}"/>
              </a:ext>
            </a:extLst>
          </p:cNvPr>
          <p:cNvSpPr>
            <a:spLocks noGrp="1"/>
          </p:cNvSpPr>
          <p:nvPr>
            <p:ph type="body" sz="quarter" idx="10"/>
          </p:nvPr>
        </p:nvSpPr>
        <p:spPr/>
        <p:txBody>
          <a:bodyPr/>
          <a:lstStyle/>
          <a:p>
            <a:endParaRPr lang="en-GB" dirty="0"/>
          </a:p>
        </p:txBody>
      </p:sp>
      <p:sp>
        <p:nvSpPr>
          <p:cNvPr id="4" name="Text Placeholder 3">
            <a:extLst>
              <a:ext uri="{FF2B5EF4-FFF2-40B4-BE49-F238E27FC236}">
                <a16:creationId xmlns:a16="http://schemas.microsoft.com/office/drawing/2014/main" id="{3B898FF3-0145-4DF4-25C6-3109BD506B65}"/>
              </a:ext>
            </a:extLst>
          </p:cNvPr>
          <p:cNvSpPr>
            <a:spLocks noGrp="1"/>
          </p:cNvSpPr>
          <p:nvPr>
            <p:ph type="body" sz="quarter" idx="11"/>
          </p:nvPr>
        </p:nvSpPr>
        <p:spPr/>
        <p:txBody>
          <a:bodyPr/>
          <a:lstStyle/>
          <a:p>
            <a:endParaRPr lang="en-GB"/>
          </a:p>
        </p:txBody>
      </p:sp>
      <p:pic>
        <p:nvPicPr>
          <p:cNvPr id="5" name="Picture 4" descr="A yellow smiley face with black eyes and a black smile&#10;&#10;Description automatically generated">
            <a:extLst>
              <a:ext uri="{FF2B5EF4-FFF2-40B4-BE49-F238E27FC236}">
                <a16:creationId xmlns:a16="http://schemas.microsoft.com/office/drawing/2014/main" id="{8AACD400-15D0-90A2-BFDD-51332E8B6752}"/>
              </a:ext>
            </a:extLst>
          </p:cNvPr>
          <p:cNvPicPr>
            <a:picLocks noChangeAspect="1"/>
          </p:cNvPicPr>
          <p:nvPr/>
        </p:nvPicPr>
        <p:blipFill>
          <a:blip r:embed="rId3"/>
          <a:stretch>
            <a:fillRect/>
          </a:stretch>
        </p:blipFill>
        <p:spPr>
          <a:xfrm>
            <a:off x="4426500" y="4116935"/>
            <a:ext cx="3319006" cy="3319006"/>
          </a:xfrm>
          <a:prstGeom prst="rect">
            <a:avLst/>
          </a:prstGeom>
        </p:spPr>
      </p:pic>
      <p:pic>
        <p:nvPicPr>
          <p:cNvPr id="6" name="Picture 5" descr="A yellow face with black eyes&#10;&#10;Description automatically generated">
            <a:extLst>
              <a:ext uri="{FF2B5EF4-FFF2-40B4-BE49-F238E27FC236}">
                <a16:creationId xmlns:a16="http://schemas.microsoft.com/office/drawing/2014/main" id="{ED2675F6-D02B-D749-BBEF-0AF34A951C9C}"/>
              </a:ext>
            </a:extLst>
          </p:cNvPr>
          <p:cNvPicPr>
            <a:picLocks noChangeAspect="1"/>
          </p:cNvPicPr>
          <p:nvPr/>
        </p:nvPicPr>
        <p:blipFill>
          <a:blip r:embed="rId4"/>
          <a:stretch>
            <a:fillRect/>
          </a:stretch>
        </p:blipFill>
        <p:spPr>
          <a:xfrm>
            <a:off x="4468658" y="4160547"/>
            <a:ext cx="3204079" cy="3204079"/>
          </a:xfrm>
          <a:prstGeom prst="rect">
            <a:avLst/>
          </a:prstGeom>
        </p:spPr>
      </p:pic>
    </p:spTree>
    <p:extLst>
      <p:ext uri="{BB962C8B-B14F-4D97-AF65-F5344CB8AC3E}">
        <p14:creationId xmlns:p14="http://schemas.microsoft.com/office/powerpoint/2010/main" val="222098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0-ppt_w/2"/>
                                          </p:val>
                                        </p:tav>
                                      </p:tavLst>
                                    </p:anim>
                                    <p:anim calcmode="lin" valueType="num">
                                      <p:cBhvr additive="base">
                                        <p:cTn id="7" dur="500"/>
                                        <p:tgtEl>
                                          <p:spTgt spid="5"/>
                                        </p:tgtEl>
                                        <p:attrNameLst>
                                          <p:attrName>ppt_y</p:attrName>
                                        </p:attrNameLst>
                                      </p:cBhvr>
                                      <p:tavLst>
                                        <p:tav tm="0">
                                          <p:val>
                                            <p:strVal val="ppt_y"/>
                                          </p:val>
                                        </p:tav>
                                        <p:tav tm="100000">
                                          <p:val>
                                            <p:strVal val="ppt_y"/>
                                          </p:val>
                                        </p:tav>
                                      </p:tavLst>
                                    </p:anim>
                                    <p:set>
                                      <p:cBhvr>
                                        <p:cTn id="8" dur="1" fill="hold">
                                          <p:stCondLst>
                                            <p:cond delay="499"/>
                                          </p:stCondLst>
                                        </p:cTn>
                                        <p:tgtEl>
                                          <p:spTgt spid="5"/>
                                        </p:tgtEl>
                                        <p:attrNameLst>
                                          <p:attrName>style.visibility</p:attrName>
                                        </p:attrNameLst>
                                      </p:cBhvr>
                                      <p:to>
                                        <p:strVal val="hidden"/>
                                      </p:to>
                                    </p:set>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38750-E91B-F7E2-B503-9BB64F826B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156D32-C44D-49D2-3130-3ADAFBA93215}"/>
              </a:ext>
            </a:extLst>
          </p:cNvPr>
          <p:cNvSpPr>
            <a:spLocks noGrp="1"/>
          </p:cNvSpPr>
          <p:nvPr>
            <p:ph type="ctrTitle"/>
          </p:nvPr>
        </p:nvSpPr>
        <p:spPr>
          <a:xfrm>
            <a:off x="974526" y="2632695"/>
            <a:ext cx="11077565" cy="3215211"/>
          </a:xfrm>
        </p:spPr>
        <p:txBody>
          <a:bodyPr>
            <a:noAutofit/>
          </a:bodyPr>
          <a:lstStyle/>
          <a:p>
            <a:pPr algn="ctr"/>
            <a:r>
              <a:rPr lang="en-GB" sz="8800" dirty="0"/>
              <a:t>AI and the Future of Programming</a:t>
            </a:r>
          </a:p>
        </p:txBody>
      </p:sp>
      <p:sp>
        <p:nvSpPr>
          <p:cNvPr id="3" name="Text Placeholder 2">
            <a:extLst>
              <a:ext uri="{FF2B5EF4-FFF2-40B4-BE49-F238E27FC236}">
                <a16:creationId xmlns:a16="http://schemas.microsoft.com/office/drawing/2014/main" id="{B719388D-6864-0025-8F67-4A3B0DCF2B02}"/>
              </a:ext>
            </a:extLst>
          </p:cNvPr>
          <p:cNvSpPr>
            <a:spLocks noGrp="1"/>
          </p:cNvSpPr>
          <p:nvPr>
            <p:ph type="body" sz="quarter" idx="10"/>
          </p:nvPr>
        </p:nvSpPr>
        <p:spPr>
          <a:xfrm>
            <a:off x="974724" y="5805377"/>
            <a:ext cx="11092357" cy="3050323"/>
          </a:xfrm>
        </p:spPr>
        <p:txBody>
          <a:bodyPr/>
          <a:lstStyle/>
          <a:p>
            <a:r>
              <a:rPr lang="en-GB" dirty="0"/>
              <a:t>Dr Alistair Edwards</a:t>
            </a:r>
          </a:p>
          <a:p>
            <a:r>
              <a:rPr lang="en-GB" dirty="0"/>
              <a:t>Honorary Fellow, University of York</a:t>
            </a:r>
          </a:p>
          <a:p>
            <a:r>
              <a:rPr lang="en-GB" sz="3200" dirty="0" err="1"/>
              <a:t>alistair.edwards@york.ac.uk</a:t>
            </a:r>
            <a:endParaRPr lang="en-GB" dirty="0"/>
          </a:p>
        </p:txBody>
      </p:sp>
    </p:spTree>
    <p:extLst>
      <p:ext uri="{BB962C8B-B14F-4D97-AF65-F5344CB8AC3E}">
        <p14:creationId xmlns:p14="http://schemas.microsoft.com/office/powerpoint/2010/main" val="3985252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714D6-BA0B-8B07-9B5C-7563F0E2A698}"/>
              </a:ext>
            </a:extLst>
          </p:cNvPr>
          <p:cNvSpPr>
            <a:spLocks noGrp="1"/>
          </p:cNvSpPr>
          <p:nvPr>
            <p:ph type="ctrTitle"/>
          </p:nvPr>
        </p:nvSpPr>
        <p:spPr/>
        <p:txBody>
          <a:bodyPr/>
          <a:lstStyle/>
          <a:p>
            <a:r>
              <a:rPr lang="en-GB" dirty="0"/>
              <a:t>Customer not happy</a:t>
            </a:r>
          </a:p>
        </p:txBody>
      </p:sp>
      <p:sp>
        <p:nvSpPr>
          <p:cNvPr id="3" name="Text Placeholder 2">
            <a:extLst>
              <a:ext uri="{FF2B5EF4-FFF2-40B4-BE49-F238E27FC236}">
                <a16:creationId xmlns:a16="http://schemas.microsoft.com/office/drawing/2014/main" id="{3E7AA647-1952-22BC-BFDE-A6EED4F452FF}"/>
              </a:ext>
            </a:extLst>
          </p:cNvPr>
          <p:cNvSpPr>
            <a:spLocks noGrp="1"/>
          </p:cNvSpPr>
          <p:nvPr>
            <p:ph type="body" sz="quarter" idx="10"/>
          </p:nvPr>
        </p:nvSpPr>
        <p:spPr>
          <a:xfrm>
            <a:off x="2447365" y="3759201"/>
            <a:ext cx="9619716" cy="3990713"/>
          </a:xfrm>
        </p:spPr>
        <p:txBody>
          <a:bodyPr/>
          <a:lstStyle/>
          <a:p>
            <a:r>
              <a:rPr lang="en-GB" dirty="0"/>
              <a:t>Program does not work as expected</a:t>
            </a:r>
          </a:p>
          <a:p>
            <a:r>
              <a:rPr lang="en-GB" dirty="0"/>
              <a:t>Why?</a:t>
            </a:r>
          </a:p>
          <a:p>
            <a:pPr marL="742950" indent="-742950">
              <a:buFont typeface="+mj-lt"/>
              <a:buAutoNum type="arabicPeriod"/>
            </a:pPr>
            <a:r>
              <a:rPr lang="en-GB" dirty="0"/>
              <a:t>Program does not meet specification</a:t>
            </a:r>
          </a:p>
          <a:p>
            <a:pPr marL="742950" indent="-742950">
              <a:buFont typeface="+mj-lt"/>
              <a:buAutoNum type="arabicPeriod"/>
            </a:pPr>
            <a:r>
              <a:rPr lang="en-GB" dirty="0"/>
              <a:t>Specification was wrong/incomplete</a:t>
            </a:r>
          </a:p>
        </p:txBody>
      </p:sp>
      <p:sp>
        <p:nvSpPr>
          <p:cNvPr id="4" name="Text Placeholder 3">
            <a:extLst>
              <a:ext uri="{FF2B5EF4-FFF2-40B4-BE49-F238E27FC236}">
                <a16:creationId xmlns:a16="http://schemas.microsoft.com/office/drawing/2014/main" id="{0681F0E8-BF6A-E050-FA14-4EA003B011FF}"/>
              </a:ext>
            </a:extLst>
          </p:cNvPr>
          <p:cNvSpPr>
            <a:spLocks noGrp="1"/>
          </p:cNvSpPr>
          <p:nvPr>
            <p:ph type="body" sz="quarter" idx="11"/>
          </p:nvPr>
        </p:nvSpPr>
        <p:spPr/>
        <p:txBody>
          <a:bodyPr/>
          <a:lstStyle/>
          <a:p>
            <a:endParaRPr lang="en-GB"/>
          </a:p>
        </p:txBody>
      </p:sp>
      <p:pic>
        <p:nvPicPr>
          <p:cNvPr id="5" name="Picture 4" descr="A yellow face with black eyes&#10;&#10;Description automatically generated">
            <a:extLst>
              <a:ext uri="{FF2B5EF4-FFF2-40B4-BE49-F238E27FC236}">
                <a16:creationId xmlns:a16="http://schemas.microsoft.com/office/drawing/2014/main" id="{DEB54FC5-74D4-D4AB-599E-11ED3D8DE1E6}"/>
              </a:ext>
            </a:extLst>
          </p:cNvPr>
          <p:cNvPicPr>
            <a:picLocks noChangeAspect="1"/>
          </p:cNvPicPr>
          <p:nvPr/>
        </p:nvPicPr>
        <p:blipFill>
          <a:blip r:embed="rId3"/>
          <a:stretch>
            <a:fillRect/>
          </a:stretch>
        </p:blipFill>
        <p:spPr>
          <a:xfrm>
            <a:off x="984053" y="3740418"/>
            <a:ext cx="1278978" cy="1278978"/>
          </a:xfrm>
          <a:prstGeom prst="rect">
            <a:avLst/>
          </a:prstGeom>
        </p:spPr>
      </p:pic>
    </p:spTree>
    <p:extLst>
      <p:ext uri="{BB962C8B-B14F-4D97-AF65-F5344CB8AC3E}">
        <p14:creationId xmlns:p14="http://schemas.microsoft.com/office/powerpoint/2010/main" val="268188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5189A-4566-60C4-1DED-4056BE40FEB9}"/>
              </a:ext>
            </a:extLst>
          </p:cNvPr>
          <p:cNvSpPr>
            <a:spLocks noGrp="1"/>
          </p:cNvSpPr>
          <p:nvPr>
            <p:ph type="ctrTitle"/>
          </p:nvPr>
        </p:nvSpPr>
        <p:spPr/>
        <p:txBody>
          <a:bodyPr>
            <a:noAutofit/>
          </a:bodyPr>
          <a:lstStyle/>
          <a:p>
            <a:r>
              <a:rPr lang="en-GB" sz="6600" dirty="0"/>
              <a:t>Specification</a:t>
            </a:r>
          </a:p>
        </p:txBody>
      </p:sp>
      <p:sp>
        <p:nvSpPr>
          <p:cNvPr id="3" name="Text Placeholder 2">
            <a:extLst>
              <a:ext uri="{FF2B5EF4-FFF2-40B4-BE49-F238E27FC236}">
                <a16:creationId xmlns:a16="http://schemas.microsoft.com/office/drawing/2014/main" id="{1A48BA9C-C5B5-D3DC-617B-BDC7BA850925}"/>
              </a:ext>
            </a:extLst>
          </p:cNvPr>
          <p:cNvSpPr>
            <a:spLocks noGrp="1"/>
          </p:cNvSpPr>
          <p:nvPr>
            <p:ph type="body" sz="quarter" idx="10"/>
          </p:nvPr>
        </p:nvSpPr>
        <p:spPr/>
        <p:txBody>
          <a:bodyPr/>
          <a:lstStyle/>
          <a:p>
            <a:r>
              <a:rPr lang="en-GB" sz="4800" i="1" dirty="0"/>
              <a:t>Write a program which takes in a temperature in degrees Celsius and outputs the equivalent in Fahrenheit</a:t>
            </a:r>
          </a:p>
          <a:p>
            <a:r>
              <a:rPr lang="en-GB" sz="4800" dirty="0"/>
              <a:t>Incomplete</a:t>
            </a:r>
          </a:p>
        </p:txBody>
      </p:sp>
      <p:sp>
        <p:nvSpPr>
          <p:cNvPr id="4" name="Text Placeholder 3">
            <a:extLst>
              <a:ext uri="{FF2B5EF4-FFF2-40B4-BE49-F238E27FC236}">
                <a16:creationId xmlns:a16="http://schemas.microsoft.com/office/drawing/2014/main" id="{850ED0F0-6B0D-08FB-194E-6E742E52D14F}"/>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81965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28A5D-30E5-7259-FD6E-9360B469C5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74203B-A335-7411-8C5C-F1BDE9246BDF}"/>
              </a:ext>
            </a:extLst>
          </p:cNvPr>
          <p:cNvSpPr>
            <a:spLocks noGrp="1"/>
          </p:cNvSpPr>
          <p:nvPr>
            <p:ph type="ctrTitle"/>
          </p:nvPr>
        </p:nvSpPr>
        <p:spPr>
          <a:xfrm>
            <a:off x="974526" y="2632695"/>
            <a:ext cx="11077565" cy="1662213"/>
          </a:xfrm>
        </p:spPr>
        <p:txBody>
          <a:bodyPr>
            <a:noAutofit/>
          </a:bodyPr>
          <a:lstStyle/>
          <a:p>
            <a:r>
              <a:rPr lang="en-GB" dirty="0"/>
              <a:t>Program does not work as expected</a:t>
            </a:r>
          </a:p>
        </p:txBody>
      </p:sp>
      <p:sp>
        <p:nvSpPr>
          <p:cNvPr id="3" name="Text Placeholder 2">
            <a:extLst>
              <a:ext uri="{FF2B5EF4-FFF2-40B4-BE49-F238E27FC236}">
                <a16:creationId xmlns:a16="http://schemas.microsoft.com/office/drawing/2014/main" id="{DDD8156D-3BC0-C8E8-269B-D8F0001D597A}"/>
              </a:ext>
            </a:extLst>
          </p:cNvPr>
          <p:cNvSpPr>
            <a:spLocks noGrp="1"/>
          </p:cNvSpPr>
          <p:nvPr>
            <p:ph type="body" sz="quarter" idx="10"/>
          </p:nvPr>
        </p:nvSpPr>
        <p:spPr>
          <a:xfrm>
            <a:off x="2447365" y="4301649"/>
            <a:ext cx="9619716" cy="3621259"/>
          </a:xfrm>
        </p:spPr>
        <p:txBody>
          <a:bodyPr/>
          <a:lstStyle/>
          <a:p>
            <a:r>
              <a:rPr lang="en-GB" sz="5400" dirty="0"/>
              <a:t>Should not happen</a:t>
            </a:r>
          </a:p>
          <a:p>
            <a:r>
              <a:rPr lang="en-GB" sz="5400" dirty="0"/>
              <a:t>Testing</a:t>
            </a:r>
          </a:p>
        </p:txBody>
      </p:sp>
      <p:sp>
        <p:nvSpPr>
          <p:cNvPr id="4" name="Text Placeholder 3">
            <a:extLst>
              <a:ext uri="{FF2B5EF4-FFF2-40B4-BE49-F238E27FC236}">
                <a16:creationId xmlns:a16="http://schemas.microsoft.com/office/drawing/2014/main" id="{5DBF5AB0-F404-C854-0DE2-92A648CB8FC9}"/>
              </a:ext>
            </a:extLst>
          </p:cNvPr>
          <p:cNvSpPr>
            <a:spLocks noGrp="1"/>
          </p:cNvSpPr>
          <p:nvPr>
            <p:ph type="body" sz="quarter" idx="11"/>
          </p:nvPr>
        </p:nvSpPr>
        <p:spPr/>
        <p:txBody>
          <a:bodyPr/>
          <a:lstStyle/>
          <a:p>
            <a:endParaRPr lang="en-GB"/>
          </a:p>
        </p:txBody>
      </p:sp>
      <p:pic>
        <p:nvPicPr>
          <p:cNvPr id="5" name="Picture 4" descr="A yellow face with black eyes&#10;&#10;Description automatically generated">
            <a:extLst>
              <a:ext uri="{FF2B5EF4-FFF2-40B4-BE49-F238E27FC236}">
                <a16:creationId xmlns:a16="http://schemas.microsoft.com/office/drawing/2014/main" id="{0763A29B-E1E7-E694-88BF-F95DAEF2CF81}"/>
              </a:ext>
            </a:extLst>
          </p:cNvPr>
          <p:cNvPicPr>
            <a:picLocks noChangeAspect="1"/>
          </p:cNvPicPr>
          <p:nvPr/>
        </p:nvPicPr>
        <p:blipFill>
          <a:blip r:embed="rId3"/>
          <a:stretch>
            <a:fillRect/>
          </a:stretch>
        </p:blipFill>
        <p:spPr>
          <a:xfrm>
            <a:off x="1067180" y="4460854"/>
            <a:ext cx="1278978" cy="1278978"/>
          </a:xfrm>
          <a:prstGeom prst="rect">
            <a:avLst/>
          </a:prstGeom>
        </p:spPr>
      </p:pic>
    </p:spTree>
    <p:extLst>
      <p:ext uri="{BB962C8B-B14F-4D97-AF65-F5344CB8AC3E}">
        <p14:creationId xmlns:p14="http://schemas.microsoft.com/office/powerpoint/2010/main" val="401449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26245-0147-6A0B-8F3D-76452E7ED3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02E00D-B8C0-93B3-68B1-B8AD47FD932C}"/>
              </a:ext>
            </a:extLst>
          </p:cNvPr>
          <p:cNvSpPr>
            <a:spLocks noGrp="1"/>
          </p:cNvSpPr>
          <p:nvPr>
            <p:ph type="ctrTitle"/>
          </p:nvPr>
        </p:nvSpPr>
        <p:spPr/>
        <p:txBody>
          <a:bodyPr>
            <a:noAutofit/>
          </a:bodyPr>
          <a:lstStyle/>
          <a:p>
            <a:r>
              <a:rPr lang="en-GB" sz="6600" dirty="0"/>
              <a:t>Testing</a:t>
            </a:r>
          </a:p>
        </p:txBody>
      </p:sp>
      <p:sp>
        <p:nvSpPr>
          <p:cNvPr id="3" name="Text Placeholder 2">
            <a:extLst>
              <a:ext uri="{FF2B5EF4-FFF2-40B4-BE49-F238E27FC236}">
                <a16:creationId xmlns:a16="http://schemas.microsoft.com/office/drawing/2014/main" id="{ED3F75E1-67AD-DC36-CEAD-BF74B595BB1F}"/>
              </a:ext>
            </a:extLst>
          </p:cNvPr>
          <p:cNvSpPr>
            <a:spLocks noGrp="1"/>
          </p:cNvSpPr>
          <p:nvPr>
            <p:ph type="body" sz="quarter" idx="10"/>
          </p:nvPr>
        </p:nvSpPr>
        <p:spPr>
          <a:xfrm>
            <a:off x="2447365" y="3759201"/>
            <a:ext cx="9619716" cy="3990713"/>
          </a:xfrm>
        </p:spPr>
        <p:txBody>
          <a:bodyPr/>
          <a:lstStyle/>
          <a:p>
            <a:r>
              <a:rPr lang="en-GB" sz="5400" dirty="0"/>
              <a:t>Often-neglected but vital part of the process</a:t>
            </a:r>
          </a:p>
          <a:p>
            <a:r>
              <a:rPr lang="en-GB" sz="5400" dirty="0"/>
              <a:t>Should be done by a specialist not the programmer</a:t>
            </a:r>
          </a:p>
        </p:txBody>
      </p:sp>
      <p:sp>
        <p:nvSpPr>
          <p:cNvPr id="4" name="Text Placeholder 3">
            <a:extLst>
              <a:ext uri="{FF2B5EF4-FFF2-40B4-BE49-F238E27FC236}">
                <a16:creationId xmlns:a16="http://schemas.microsoft.com/office/drawing/2014/main" id="{66EDEDB5-EB6C-7714-4AE1-F916C0336A49}"/>
              </a:ext>
            </a:extLst>
          </p:cNvPr>
          <p:cNvSpPr>
            <a:spLocks noGrp="1"/>
          </p:cNvSpPr>
          <p:nvPr>
            <p:ph type="body" sz="quarter" idx="11"/>
          </p:nvPr>
        </p:nvSpPr>
        <p:spPr/>
        <p:txBody>
          <a:bodyPr/>
          <a:lstStyle/>
          <a:p>
            <a:endParaRPr lang="en-GB"/>
          </a:p>
        </p:txBody>
      </p:sp>
      <p:pic>
        <p:nvPicPr>
          <p:cNvPr id="5" name="Picture 4" descr="A yellow face with black eyes&#10;&#10;Description automatically generated">
            <a:extLst>
              <a:ext uri="{FF2B5EF4-FFF2-40B4-BE49-F238E27FC236}">
                <a16:creationId xmlns:a16="http://schemas.microsoft.com/office/drawing/2014/main" id="{20ED2CC2-E8EC-A101-45FC-0403BA184A20}"/>
              </a:ext>
            </a:extLst>
          </p:cNvPr>
          <p:cNvPicPr>
            <a:picLocks noChangeAspect="1"/>
          </p:cNvPicPr>
          <p:nvPr/>
        </p:nvPicPr>
        <p:blipFill>
          <a:blip r:embed="rId3"/>
          <a:stretch>
            <a:fillRect/>
          </a:stretch>
        </p:blipFill>
        <p:spPr>
          <a:xfrm>
            <a:off x="984053" y="3740418"/>
            <a:ext cx="1278978" cy="1278978"/>
          </a:xfrm>
          <a:prstGeom prst="rect">
            <a:avLst/>
          </a:prstGeom>
        </p:spPr>
      </p:pic>
    </p:spTree>
    <p:extLst>
      <p:ext uri="{BB962C8B-B14F-4D97-AF65-F5344CB8AC3E}">
        <p14:creationId xmlns:p14="http://schemas.microsoft.com/office/powerpoint/2010/main" val="205871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21551-6B33-3323-B9E6-26E7EC92A3CB}"/>
              </a:ext>
            </a:extLst>
          </p:cNvPr>
          <p:cNvSpPr>
            <a:spLocks noGrp="1"/>
          </p:cNvSpPr>
          <p:nvPr>
            <p:ph type="ctrTitle"/>
          </p:nvPr>
        </p:nvSpPr>
        <p:spPr/>
        <p:txBody>
          <a:bodyPr>
            <a:noAutofit/>
          </a:bodyPr>
          <a:lstStyle/>
          <a:p>
            <a:r>
              <a:rPr lang="en-GB" sz="6600" dirty="0"/>
              <a:t>Testing</a:t>
            </a:r>
          </a:p>
        </p:txBody>
      </p:sp>
      <p:sp>
        <p:nvSpPr>
          <p:cNvPr id="3" name="Text Placeholder 2">
            <a:extLst>
              <a:ext uri="{FF2B5EF4-FFF2-40B4-BE49-F238E27FC236}">
                <a16:creationId xmlns:a16="http://schemas.microsoft.com/office/drawing/2014/main" id="{00FE64C5-55B6-8B53-3868-23CC6B646A5D}"/>
              </a:ext>
            </a:extLst>
          </p:cNvPr>
          <p:cNvSpPr>
            <a:spLocks noGrp="1"/>
          </p:cNvSpPr>
          <p:nvPr>
            <p:ph type="body" sz="quarter" idx="10"/>
          </p:nvPr>
        </p:nvSpPr>
        <p:spPr>
          <a:xfrm>
            <a:off x="974724" y="3759201"/>
            <a:ext cx="11092357" cy="1888563"/>
          </a:xfrm>
        </p:spPr>
        <p:txBody>
          <a:bodyPr/>
          <a:lstStyle/>
          <a:p>
            <a:r>
              <a:rPr lang="en-GB" sz="5400" dirty="0"/>
              <a:t>The temperature program should be tested on as many inputs as possible</a:t>
            </a:r>
          </a:p>
        </p:txBody>
      </p:sp>
      <p:sp>
        <p:nvSpPr>
          <p:cNvPr id="4" name="Text Placeholder 3">
            <a:extLst>
              <a:ext uri="{FF2B5EF4-FFF2-40B4-BE49-F238E27FC236}">
                <a16:creationId xmlns:a16="http://schemas.microsoft.com/office/drawing/2014/main" id="{70D215CE-A5C6-0F1D-086E-EAC62E03240D}"/>
              </a:ext>
            </a:extLst>
          </p:cNvPr>
          <p:cNvSpPr>
            <a:spLocks noGrp="1"/>
          </p:cNvSpPr>
          <p:nvPr>
            <p:ph type="body" sz="quarter" idx="11"/>
          </p:nvPr>
        </p:nvSpPr>
        <p:spPr>
          <a:xfrm>
            <a:off x="1055407" y="5567082"/>
            <a:ext cx="10670428" cy="2124634"/>
          </a:xfrm>
        </p:spPr>
        <p:txBody>
          <a:bodyPr/>
          <a:lstStyle/>
          <a:p>
            <a:r>
              <a:rPr lang="en-GB" sz="4000" dirty="0"/>
              <a:t>Large range of integers</a:t>
            </a:r>
          </a:p>
          <a:p>
            <a:pPr lvl="1"/>
            <a:r>
              <a:rPr lang="en-GB" sz="4000" dirty="0"/>
              <a:t>Positive and negative</a:t>
            </a:r>
          </a:p>
          <a:p>
            <a:r>
              <a:rPr lang="en-GB" sz="4000" dirty="0"/>
              <a:t>Non-numeric inputs</a:t>
            </a:r>
          </a:p>
        </p:txBody>
      </p:sp>
    </p:spTree>
    <p:extLst>
      <p:ext uri="{BB962C8B-B14F-4D97-AF65-F5344CB8AC3E}">
        <p14:creationId xmlns:p14="http://schemas.microsoft.com/office/powerpoint/2010/main" val="141217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BE348-919C-3FDE-8F23-F9B2852448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866B23-FEE7-B87B-C216-E8335762D4BB}"/>
              </a:ext>
            </a:extLst>
          </p:cNvPr>
          <p:cNvSpPr>
            <a:spLocks noGrp="1"/>
          </p:cNvSpPr>
          <p:nvPr>
            <p:ph type="ctrTitle"/>
          </p:nvPr>
        </p:nvSpPr>
        <p:spPr/>
        <p:txBody>
          <a:bodyPr>
            <a:noAutofit/>
          </a:bodyPr>
          <a:lstStyle/>
          <a:p>
            <a:r>
              <a:rPr lang="en-GB" sz="6600" dirty="0"/>
              <a:t>Specification was wrong</a:t>
            </a:r>
          </a:p>
        </p:txBody>
      </p:sp>
      <p:sp>
        <p:nvSpPr>
          <p:cNvPr id="3" name="Text Placeholder 2">
            <a:extLst>
              <a:ext uri="{FF2B5EF4-FFF2-40B4-BE49-F238E27FC236}">
                <a16:creationId xmlns:a16="http://schemas.microsoft.com/office/drawing/2014/main" id="{3801D1D8-268F-E110-A3C6-BAF82D1ECCA2}"/>
              </a:ext>
            </a:extLst>
          </p:cNvPr>
          <p:cNvSpPr>
            <a:spLocks noGrp="1"/>
          </p:cNvSpPr>
          <p:nvPr>
            <p:ph type="body" sz="quarter" idx="10"/>
          </p:nvPr>
        </p:nvSpPr>
        <p:spPr>
          <a:xfrm>
            <a:off x="2447365" y="3759201"/>
            <a:ext cx="9619716" cy="3990713"/>
          </a:xfrm>
        </p:spPr>
        <p:txBody>
          <a:bodyPr/>
          <a:lstStyle/>
          <a:p>
            <a:r>
              <a:rPr lang="en-GB" sz="4800" dirty="0"/>
              <a:t>Customer did not</a:t>
            </a:r>
            <a:r>
              <a:rPr lang="en-GB" sz="4800" i="1" dirty="0"/>
              <a:t> really</a:t>
            </a:r>
            <a:r>
              <a:rPr lang="en-GB" sz="4800" dirty="0"/>
              <a:t> know what they wanted</a:t>
            </a:r>
          </a:p>
          <a:p>
            <a:r>
              <a:rPr lang="en-GB" sz="4800" dirty="0"/>
              <a:t>Should be helped by a </a:t>
            </a:r>
            <a:r>
              <a:rPr lang="en-GB" sz="4800" i="1" dirty="0"/>
              <a:t>Requirements Engineer</a:t>
            </a:r>
            <a:endParaRPr lang="en-GB" sz="4800" dirty="0"/>
          </a:p>
        </p:txBody>
      </p:sp>
      <p:sp>
        <p:nvSpPr>
          <p:cNvPr id="4" name="Text Placeholder 3">
            <a:extLst>
              <a:ext uri="{FF2B5EF4-FFF2-40B4-BE49-F238E27FC236}">
                <a16:creationId xmlns:a16="http://schemas.microsoft.com/office/drawing/2014/main" id="{F4F9079C-C341-0F95-D450-C32A1719E929}"/>
              </a:ext>
            </a:extLst>
          </p:cNvPr>
          <p:cNvSpPr>
            <a:spLocks noGrp="1"/>
          </p:cNvSpPr>
          <p:nvPr>
            <p:ph type="body" sz="quarter" idx="11"/>
          </p:nvPr>
        </p:nvSpPr>
        <p:spPr/>
        <p:txBody>
          <a:bodyPr/>
          <a:lstStyle/>
          <a:p>
            <a:endParaRPr lang="en-GB"/>
          </a:p>
        </p:txBody>
      </p:sp>
      <p:pic>
        <p:nvPicPr>
          <p:cNvPr id="5" name="Picture 4" descr="A yellow face with black eyes&#10;&#10;Description automatically generated">
            <a:extLst>
              <a:ext uri="{FF2B5EF4-FFF2-40B4-BE49-F238E27FC236}">
                <a16:creationId xmlns:a16="http://schemas.microsoft.com/office/drawing/2014/main" id="{A7CE7076-A40A-9BBA-57C9-C495DE42B7CC}"/>
              </a:ext>
            </a:extLst>
          </p:cNvPr>
          <p:cNvPicPr>
            <a:picLocks noChangeAspect="1"/>
          </p:cNvPicPr>
          <p:nvPr/>
        </p:nvPicPr>
        <p:blipFill>
          <a:blip r:embed="rId3"/>
          <a:stretch>
            <a:fillRect/>
          </a:stretch>
        </p:blipFill>
        <p:spPr>
          <a:xfrm>
            <a:off x="984053" y="3740418"/>
            <a:ext cx="1278978" cy="1278978"/>
          </a:xfrm>
          <a:prstGeom prst="rect">
            <a:avLst/>
          </a:prstGeom>
        </p:spPr>
      </p:pic>
    </p:spTree>
    <p:extLst>
      <p:ext uri="{BB962C8B-B14F-4D97-AF65-F5344CB8AC3E}">
        <p14:creationId xmlns:p14="http://schemas.microsoft.com/office/powerpoint/2010/main" val="123483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B9525-D768-F592-3771-8DC8AB8CD51C}"/>
              </a:ext>
            </a:extLst>
          </p:cNvPr>
          <p:cNvSpPr>
            <a:spLocks noGrp="1"/>
          </p:cNvSpPr>
          <p:nvPr>
            <p:ph type="ctrTitle"/>
          </p:nvPr>
        </p:nvSpPr>
        <p:spPr/>
        <p:txBody>
          <a:bodyPr/>
          <a:lstStyle/>
          <a:p>
            <a:endParaRPr lang="en-GB" dirty="0"/>
          </a:p>
        </p:txBody>
      </p:sp>
      <p:sp>
        <p:nvSpPr>
          <p:cNvPr id="3" name="Text Placeholder 2">
            <a:extLst>
              <a:ext uri="{FF2B5EF4-FFF2-40B4-BE49-F238E27FC236}">
                <a16:creationId xmlns:a16="http://schemas.microsoft.com/office/drawing/2014/main" id="{A7CA9603-FF70-AEA3-9669-CED4A8D68D0B}"/>
              </a:ext>
            </a:extLst>
          </p:cNvPr>
          <p:cNvSpPr>
            <a:spLocks noGrp="1"/>
          </p:cNvSpPr>
          <p:nvPr>
            <p:ph type="body" sz="quarter" idx="10"/>
          </p:nvPr>
        </p:nvSpPr>
        <p:spPr/>
        <p:txBody>
          <a:bodyPr/>
          <a:lstStyle/>
          <a:p>
            <a:endParaRPr lang="en-GB" dirty="0"/>
          </a:p>
        </p:txBody>
      </p:sp>
      <p:sp>
        <p:nvSpPr>
          <p:cNvPr id="4" name="Text Placeholder 3">
            <a:extLst>
              <a:ext uri="{FF2B5EF4-FFF2-40B4-BE49-F238E27FC236}">
                <a16:creationId xmlns:a16="http://schemas.microsoft.com/office/drawing/2014/main" id="{7DD7FD90-A553-7F24-88C8-921A06D1977F}"/>
              </a:ext>
            </a:extLst>
          </p:cNvPr>
          <p:cNvSpPr>
            <a:spLocks noGrp="1"/>
          </p:cNvSpPr>
          <p:nvPr>
            <p:ph type="body" sz="quarter" idx="11"/>
          </p:nvPr>
        </p:nvSpPr>
        <p:spPr/>
        <p:txBody>
          <a:bodyPr/>
          <a:lstStyle/>
          <a:p>
            <a:endParaRPr lang="en-GB"/>
          </a:p>
        </p:txBody>
      </p:sp>
      <p:sp>
        <p:nvSpPr>
          <p:cNvPr id="5" name="U-turn Arrow 4">
            <a:extLst>
              <a:ext uri="{FF2B5EF4-FFF2-40B4-BE49-F238E27FC236}">
                <a16:creationId xmlns:a16="http://schemas.microsoft.com/office/drawing/2014/main" id="{22B7DBD7-BDE8-7841-B477-7D0DAEC188B1}"/>
              </a:ext>
            </a:extLst>
          </p:cNvPr>
          <p:cNvSpPr/>
          <p:nvPr/>
        </p:nvSpPr>
        <p:spPr>
          <a:xfrm flipH="1" flipV="1">
            <a:off x="2716305" y="6320117"/>
            <a:ext cx="8122023" cy="1402261"/>
          </a:xfrm>
          <a:prstGeom prst="utur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extBox 10">
            <a:extLst>
              <a:ext uri="{FF2B5EF4-FFF2-40B4-BE49-F238E27FC236}">
                <a16:creationId xmlns:a16="http://schemas.microsoft.com/office/drawing/2014/main" id="{7EB9F514-CA67-3A7D-F72C-5EE8DE53F7B1}"/>
              </a:ext>
            </a:extLst>
          </p:cNvPr>
          <p:cNvSpPr txBox="1"/>
          <p:nvPr/>
        </p:nvSpPr>
        <p:spPr>
          <a:xfrm>
            <a:off x="5666015" y="6737833"/>
            <a:ext cx="3032594" cy="646331"/>
          </a:xfrm>
          <a:prstGeom prst="rect">
            <a:avLst/>
          </a:prstGeom>
          <a:noFill/>
        </p:spPr>
        <p:txBody>
          <a:bodyPr wrap="square" rtlCol="0">
            <a:spAutoFit/>
          </a:bodyPr>
          <a:lstStyle/>
          <a:p>
            <a:r>
              <a:rPr lang="en-GB" sz="3600" dirty="0">
                <a:solidFill>
                  <a:schemeClr val="bg1"/>
                </a:solidFill>
              </a:rPr>
              <a:t>Testing</a:t>
            </a:r>
          </a:p>
        </p:txBody>
      </p:sp>
      <p:sp>
        <p:nvSpPr>
          <p:cNvPr id="12" name="Text Placeholder 2">
            <a:extLst>
              <a:ext uri="{FF2B5EF4-FFF2-40B4-BE49-F238E27FC236}">
                <a16:creationId xmlns:a16="http://schemas.microsoft.com/office/drawing/2014/main" id="{93779D03-EA46-9E10-821A-BF35872C0DF2}"/>
              </a:ext>
            </a:extLst>
          </p:cNvPr>
          <p:cNvSpPr txBox="1">
            <a:spLocks/>
          </p:cNvSpPr>
          <p:nvPr/>
        </p:nvSpPr>
        <p:spPr>
          <a:xfrm>
            <a:off x="1568455" y="3621518"/>
            <a:ext cx="6912765" cy="1622835"/>
          </a:xfrm>
          <a:prstGeom prst="rect">
            <a:avLst/>
          </a:prstGeom>
        </p:spPr>
        <p:txBody>
          <a:bodyPr/>
          <a:lstStyle>
            <a:lvl1pPr marL="0" indent="0" algn="l" defTabSz="650001" rtl="0" eaLnBrk="1" latinLnBrk="0" hangingPunct="1">
              <a:spcBef>
                <a:spcPct val="20000"/>
              </a:spcBef>
              <a:buFont typeface="Arial"/>
              <a:buNone/>
              <a:defRPr sz="4800" kern="1200" cap="all" baseline="0">
                <a:solidFill>
                  <a:srgbClr val="25303B"/>
                </a:solidFill>
                <a:latin typeface="+mn-lt"/>
                <a:ea typeface="+mn-ea"/>
                <a:cs typeface="+mn-cs"/>
              </a:defRPr>
            </a:lvl1pPr>
            <a:lvl2pPr marL="1056252" indent="-406251" algn="l" defTabSz="650001" rtl="0" eaLnBrk="1" latinLnBrk="0" hangingPunct="1">
              <a:spcBef>
                <a:spcPct val="20000"/>
              </a:spcBef>
              <a:buFont typeface="Arial"/>
              <a:buChar char="–"/>
              <a:defRPr sz="4000" kern="1200">
                <a:solidFill>
                  <a:schemeClr val="tx1"/>
                </a:solidFill>
                <a:latin typeface="+mn-lt"/>
                <a:ea typeface="+mn-ea"/>
                <a:cs typeface="+mn-cs"/>
              </a:defRPr>
            </a:lvl2pPr>
            <a:lvl3pPr marL="1625003" indent="-325001" algn="l" defTabSz="650001" rtl="0" eaLnBrk="1" latinLnBrk="0" hangingPunct="1">
              <a:spcBef>
                <a:spcPct val="20000"/>
              </a:spcBef>
              <a:buFont typeface="Arial"/>
              <a:buChar char="•"/>
              <a:defRPr sz="3400" kern="1200">
                <a:solidFill>
                  <a:schemeClr val="tx1"/>
                </a:solidFill>
                <a:latin typeface="+mn-lt"/>
                <a:ea typeface="+mn-ea"/>
                <a:cs typeface="+mn-cs"/>
              </a:defRPr>
            </a:lvl3pPr>
            <a:lvl4pPr marL="2275004" indent="-325001" algn="l" defTabSz="650001" rtl="0" eaLnBrk="1" latinLnBrk="0" hangingPunct="1">
              <a:spcBef>
                <a:spcPct val="20000"/>
              </a:spcBef>
              <a:buFont typeface="Arial"/>
              <a:buChar char="–"/>
              <a:defRPr sz="2800" kern="1200">
                <a:solidFill>
                  <a:schemeClr val="tx1"/>
                </a:solidFill>
                <a:latin typeface="+mn-lt"/>
                <a:ea typeface="+mn-ea"/>
                <a:cs typeface="+mn-cs"/>
              </a:defRPr>
            </a:lvl4pPr>
            <a:lvl5pPr marL="2925006" indent="-325001" algn="l" defTabSz="650001" rtl="0" eaLnBrk="1" latinLnBrk="0" hangingPunct="1">
              <a:spcBef>
                <a:spcPct val="20000"/>
              </a:spcBef>
              <a:buFont typeface="Arial"/>
              <a:buChar char="»"/>
              <a:defRPr sz="2800" kern="1200">
                <a:solidFill>
                  <a:schemeClr val="tx1"/>
                </a:solidFill>
                <a:latin typeface="+mn-lt"/>
                <a:ea typeface="+mn-ea"/>
                <a:cs typeface="+mn-cs"/>
              </a:defRPr>
            </a:lvl5pPr>
            <a:lvl6pPr marL="3575007" indent="-325001" algn="l" defTabSz="650001" rtl="0" eaLnBrk="1" latinLnBrk="0" hangingPunct="1">
              <a:spcBef>
                <a:spcPct val="20000"/>
              </a:spcBef>
              <a:buFont typeface="Arial"/>
              <a:buChar char="•"/>
              <a:defRPr sz="2800" kern="1200">
                <a:solidFill>
                  <a:schemeClr val="tx1"/>
                </a:solidFill>
                <a:latin typeface="+mn-lt"/>
                <a:ea typeface="+mn-ea"/>
                <a:cs typeface="+mn-cs"/>
              </a:defRPr>
            </a:lvl6pPr>
            <a:lvl7pPr marL="4225008" indent="-325001" algn="l" defTabSz="650001" rtl="0" eaLnBrk="1" latinLnBrk="0" hangingPunct="1">
              <a:spcBef>
                <a:spcPct val="20000"/>
              </a:spcBef>
              <a:buFont typeface="Arial"/>
              <a:buChar char="•"/>
              <a:defRPr sz="2800" kern="1200">
                <a:solidFill>
                  <a:schemeClr val="tx1"/>
                </a:solidFill>
                <a:latin typeface="+mn-lt"/>
                <a:ea typeface="+mn-ea"/>
                <a:cs typeface="+mn-cs"/>
              </a:defRPr>
            </a:lvl7pPr>
            <a:lvl8pPr marL="4875009" indent="-325001" algn="l" defTabSz="650001" rtl="0" eaLnBrk="1" latinLnBrk="0" hangingPunct="1">
              <a:spcBef>
                <a:spcPct val="20000"/>
              </a:spcBef>
              <a:buFont typeface="Arial"/>
              <a:buChar char="•"/>
              <a:defRPr sz="2800" kern="1200">
                <a:solidFill>
                  <a:schemeClr val="tx1"/>
                </a:solidFill>
                <a:latin typeface="+mn-lt"/>
                <a:ea typeface="+mn-ea"/>
                <a:cs typeface="+mn-cs"/>
              </a:defRPr>
            </a:lvl8pPr>
            <a:lvl9pPr marL="5525011" indent="-325001" algn="l" defTabSz="650001" rtl="0" eaLnBrk="1" latinLnBrk="0" hangingPunct="1">
              <a:spcBef>
                <a:spcPct val="20000"/>
              </a:spcBef>
              <a:buFont typeface="Arial"/>
              <a:buChar char="•"/>
              <a:defRPr sz="2800" kern="1200">
                <a:solidFill>
                  <a:schemeClr val="tx1"/>
                </a:solidFill>
                <a:latin typeface="+mn-lt"/>
                <a:ea typeface="+mn-ea"/>
                <a:cs typeface="+mn-cs"/>
              </a:defRPr>
            </a:lvl9pPr>
          </a:lstStyle>
          <a:p>
            <a:r>
              <a:rPr lang="en-GB" sz="3600" cap="none" dirty="0">
                <a:solidFill>
                  <a:schemeClr val="bg1"/>
                </a:solidFill>
              </a:rPr>
              <a:t>Customer +</a:t>
            </a:r>
          </a:p>
          <a:p>
            <a:r>
              <a:rPr lang="en-GB" sz="3600" cap="none" dirty="0">
                <a:solidFill>
                  <a:schemeClr val="bg1"/>
                </a:solidFill>
              </a:rPr>
              <a:t>Requirements Engineer</a:t>
            </a:r>
            <a:endParaRPr lang="en-GB" sz="4000" cap="none" dirty="0">
              <a:solidFill>
                <a:schemeClr val="bg1"/>
              </a:solidFill>
            </a:endParaRPr>
          </a:p>
        </p:txBody>
      </p:sp>
      <p:sp>
        <p:nvSpPr>
          <p:cNvPr id="13" name="Text Placeholder 2">
            <a:extLst>
              <a:ext uri="{FF2B5EF4-FFF2-40B4-BE49-F238E27FC236}">
                <a16:creationId xmlns:a16="http://schemas.microsoft.com/office/drawing/2014/main" id="{EF05DBCE-8F5B-CA89-73D3-56948A1DE086}"/>
              </a:ext>
            </a:extLst>
          </p:cNvPr>
          <p:cNvSpPr txBox="1">
            <a:spLocks/>
          </p:cNvSpPr>
          <p:nvPr/>
        </p:nvSpPr>
        <p:spPr>
          <a:xfrm>
            <a:off x="6087623" y="5660319"/>
            <a:ext cx="3269896" cy="960567"/>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152400" marR="0" lvl="0" indent="0" algn="l" rtl="0">
              <a:lnSpc>
                <a:spcPct val="115000"/>
              </a:lnSpc>
              <a:spcBef>
                <a:spcPts val="0"/>
              </a:spcBef>
              <a:spcAft>
                <a:spcPts val="0"/>
              </a:spcAft>
              <a:buClr>
                <a:schemeClr val="lt1"/>
              </a:buClr>
              <a:buSzPts val="1200"/>
              <a:buFontTx/>
              <a:buNone/>
              <a:defRPr sz="2800" b="0" i="0" u="none" strike="noStrike" cap="none">
                <a:solidFill>
                  <a:schemeClr val="lt1"/>
                </a:solidFill>
                <a:latin typeface="+mn-lt"/>
                <a:ea typeface="Gill Sans"/>
                <a:cs typeface="Gill Sans"/>
                <a:sym typeface="Gill Sans"/>
              </a:defRPr>
            </a:lvl1pPr>
            <a:lvl2pPr marL="609600" marR="0" lvl="1" indent="0" algn="l" rtl="0">
              <a:lnSpc>
                <a:spcPct val="115000"/>
              </a:lnSpc>
              <a:spcBef>
                <a:spcPts val="0"/>
              </a:spcBef>
              <a:spcAft>
                <a:spcPts val="0"/>
              </a:spcAft>
              <a:buClr>
                <a:schemeClr val="lt1"/>
              </a:buClr>
              <a:buSzPts val="1200"/>
              <a:buFontTx/>
              <a:buNone/>
              <a:defRPr sz="2800" b="0" i="0" u="none" strike="noStrike" cap="none">
                <a:solidFill>
                  <a:schemeClr val="lt1"/>
                </a:solidFill>
                <a:latin typeface="+mn-lt"/>
                <a:ea typeface="Gill Sans"/>
                <a:cs typeface="Gill Sans"/>
                <a:sym typeface="Gill Sans"/>
              </a:defRPr>
            </a:lvl2pPr>
            <a:lvl3pPr marL="1371600" marR="0" lvl="2" indent="-304800" algn="l" rtl="0">
              <a:lnSpc>
                <a:spcPct val="115000"/>
              </a:lnSpc>
              <a:spcBef>
                <a:spcPts val="0"/>
              </a:spcBef>
              <a:spcAft>
                <a:spcPts val="0"/>
              </a:spcAft>
              <a:buClr>
                <a:schemeClr val="lt1"/>
              </a:buClr>
              <a:buSzPts val="1200"/>
              <a:buFont typeface="Gill Sans"/>
              <a:buChar char="■"/>
              <a:defRPr sz="1200" b="0" i="0" u="none" strike="noStrike" cap="none">
                <a:solidFill>
                  <a:schemeClr val="lt1"/>
                </a:solidFill>
                <a:latin typeface="Gill Sans"/>
                <a:ea typeface="Gill Sans"/>
                <a:cs typeface="Gill Sans"/>
                <a:sym typeface="Gill Sans"/>
              </a:defRPr>
            </a:lvl3pPr>
            <a:lvl4pPr marL="1828800" marR="0" lvl="3" indent="-304800" algn="l" rtl="0">
              <a:lnSpc>
                <a:spcPct val="115000"/>
              </a:lnSpc>
              <a:spcBef>
                <a:spcPts val="0"/>
              </a:spcBef>
              <a:spcAft>
                <a:spcPts val="0"/>
              </a:spcAft>
              <a:buClr>
                <a:schemeClr val="lt1"/>
              </a:buClr>
              <a:buSzPts val="1200"/>
              <a:buFont typeface="Gill Sans"/>
              <a:buChar char="●"/>
              <a:defRPr sz="1200" b="0" i="0" u="none" strike="noStrike" cap="none">
                <a:solidFill>
                  <a:schemeClr val="lt1"/>
                </a:solidFill>
                <a:latin typeface="Gill Sans"/>
                <a:ea typeface="Gill Sans"/>
                <a:cs typeface="Gill Sans"/>
                <a:sym typeface="Gill Sans"/>
              </a:defRPr>
            </a:lvl4pPr>
            <a:lvl5pPr marL="2286000" marR="0" lvl="4" indent="-304800" algn="l" rtl="0">
              <a:lnSpc>
                <a:spcPct val="115000"/>
              </a:lnSpc>
              <a:spcBef>
                <a:spcPts val="0"/>
              </a:spcBef>
              <a:spcAft>
                <a:spcPts val="0"/>
              </a:spcAft>
              <a:buClr>
                <a:schemeClr val="lt1"/>
              </a:buClr>
              <a:buSzPts val="1200"/>
              <a:buFont typeface="Gill Sans"/>
              <a:buChar char="○"/>
              <a:defRPr sz="1200" b="0" i="0" u="none" strike="noStrike" cap="none">
                <a:solidFill>
                  <a:schemeClr val="lt1"/>
                </a:solidFill>
                <a:latin typeface="Gill Sans"/>
                <a:ea typeface="Gill Sans"/>
                <a:cs typeface="Gill Sans"/>
                <a:sym typeface="Gill Sans"/>
              </a:defRPr>
            </a:lvl5pPr>
            <a:lvl6pPr marL="2743200" marR="0" lvl="5" indent="-304800" algn="l" rtl="0">
              <a:lnSpc>
                <a:spcPct val="115000"/>
              </a:lnSpc>
              <a:spcBef>
                <a:spcPts val="0"/>
              </a:spcBef>
              <a:spcAft>
                <a:spcPts val="0"/>
              </a:spcAft>
              <a:buClr>
                <a:schemeClr val="lt1"/>
              </a:buClr>
              <a:buSzPts val="1200"/>
              <a:buFont typeface="Gill Sans"/>
              <a:buChar char="■"/>
              <a:defRPr sz="1200" b="0" i="0" u="none" strike="noStrike" cap="none">
                <a:solidFill>
                  <a:schemeClr val="lt1"/>
                </a:solidFill>
                <a:latin typeface="Gill Sans"/>
                <a:ea typeface="Gill Sans"/>
                <a:cs typeface="Gill Sans"/>
                <a:sym typeface="Gill Sans"/>
              </a:defRPr>
            </a:lvl6pPr>
            <a:lvl7pPr marL="3200400" marR="0" lvl="6" indent="-304800" algn="l" rtl="0">
              <a:lnSpc>
                <a:spcPct val="115000"/>
              </a:lnSpc>
              <a:spcBef>
                <a:spcPts val="0"/>
              </a:spcBef>
              <a:spcAft>
                <a:spcPts val="0"/>
              </a:spcAft>
              <a:buClr>
                <a:schemeClr val="lt1"/>
              </a:buClr>
              <a:buSzPts val="1200"/>
              <a:buFont typeface="Gill Sans"/>
              <a:buChar char="●"/>
              <a:defRPr sz="1200" b="0" i="0" u="none" strike="noStrike" cap="none">
                <a:solidFill>
                  <a:schemeClr val="lt1"/>
                </a:solidFill>
                <a:latin typeface="Gill Sans"/>
                <a:ea typeface="Gill Sans"/>
                <a:cs typeface="Gill Sans"/>
                <a:sym typeface="Gill Sans"/>
              </a:defRPr>
            </a:lvl7pPr>
            <a:lvl8pPr marL="3657600" marR="0" lvl="7" indent="-304800" algn="l" rtl="0">
              <a:lnSpc>
                <a:spcPct val="115000"/>
              </a:lnSpc>
              <a:spcBef>
                <a:spcPts val="0"/>
              </a:spcBef>
              <a:spcAft>
                <a:spcPts val="0"/>
              </a:spcAft>
              <a:buClr>
                <a:schemeClr val="lt1"/>
              </a:buClr>
              <a:buSzPts val="1200"/>
              <a:buFont typeface="Gill Sans"/>
              <a:buChar char="○"/>
              <a:defRPr sz="1200" b="0" i="0" u="none" strike="noStrike" cap="none">
                <a:solidFill>
                  <a:schemeClr val="lt1"/>
                </a:solidFill>
                <a:latin typeface="Gill Sans"/>
                <a:ea typeface="Gill Sans"/>
                <a:cs typeface="Gill Sans"/>
                <a:sym typeface="Gill Sans"/>
              </a:defRPr>
            </a:lvl8pPr>
            <a:lvl9pPr marL="4114800" marR="0" lvl="8" indent="-304800" algn="l" rtl="0">
              <a:lnSpc>
                <a:spcPct val="115000"/>
              </a:lnSpc>
              <a:spcBef>
                <a:spcPts val="0"/>
              </a:spcBef>
              <a:spcAft>
                <a:spcPts val="0"/>
              </a:spcAft>
              <a:buClr>
                <a:schemeClr val="lt1"/>
              </a:buClr>
              <a:buSzPts val="1200"/>
              <a:buFont typeface="Gill Sans"/>
              <a:buChar char="■"/>
              <a:defRPr sz="1200" b="0" i="0" u="none" strike="noStrike" cap="none">
                <a:solidFill>
                  <a:schemeClr val="lt1"/>
                </a:solidFill>
                <a:latin typeface="Gill Sans"/>
                <a:ea typeface="Gill Sans"/>
                <a:cs typeface="Gill Sans"/>
                <a:sym typeface="Gill Sans"/>
              </a:defRPr>
            </a:lvl9pPr>
          </a:lstStyle>
          <a:p>
            <a:r>
              <a:rPr lang="en-GB" dirty="0"/>
              <a:t>Coder</a:t>
            </a:r>
          </a:p>
        </p:txBody>
      </p:sp>
      <p:sp>
        <p:nvSpPr>
          <p:cNvPr id="14" name="Rectangle 13">
            <a:extLst>
              <a:ext uri="{FF2B5EF4-FFF2-40B4-BE49-F238E27FC236}">
                <a16:creationId xmlns:a16="http://schemas.microsoft.com/office/drawing/2014/main" id="{84E18777-D5BC-99E7-7DD3-C44D502FE65E}"/>
              </a:ext>
            </a:extLst>
          </p:cNvPr>
          <p:cNvSpPr/>
          <p:nvPr/>
        </p:nvSpPr>
        <p:spPr>
          <a:xfrm>
            <a:off x="1882588" y="5432612"/>
            <a:ext cx="2662518" cy="1344706"/>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FC70220C-BB61-D78D-9C08-73237EA951BA}"/>
              </a:ext>
            </a:extLst>
          </p:cNvPr>
          <p:cNvCxnSpPr>
            <a:cxnSpLocks/>
          </p:cNvCxnSpPr>
          <p:nvPr/>
        </p:nvCxnSpPr>
        <p:spPr>
          <a:xfrm flipV="1">
            <a:off x="4544458" y="6052790"/>
            <a:ext cx="1592639" cy="15196"/>
          </a:xfrm>
          <a:prstGeom prst="line">
            <a:avLst/>
          </a:prstGeom>
          <a:ln w="3175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9B1E593-1A56-D715-E9E7-A232D41B3D2B}"/>
              </a:ext>
            </a:extLst>
          </p:cNvPr>
          <p:cNvSpPr txBox="1"/>
          <p:nvPr/>
        </p:nvSpPr>
        <p:spPr>
          <a:xfrm>
            <a:off x="2232212" y="5782236"/>
            <a:ext cx="2097741" cy="492443"/>
          </a:xfrm>
          <a:prstGeom prst="rect">
            <a:avLst/>
          </a:prstGeom>
          <a:noFill/>
        </p:spPr>
        <p:txBody>
          <a:bodyPr wrap="square" rtlCol="0">
            <a:spAutoFit/>
          </a:bodyPr>
          <a:lstStyle/>
          <a:p>
            <a:r>
              <a:rPr lang="en-GB" dirty="0">
                <a:solidFill>
                  <a:schemeClr val="bg1"/>
                </a:solidFill>
              </a:rPr>
              <a:t>Specification</a:t>
            </a:r>
          </a:p>
        </p:txBody>
      </p:sp>
      <p:cxnSp>
        <p:nvCxnSpPr>
          <p:cNvPr id="17" name="Straight Connector 16">
            <a:extLst>
              <a:ext uri="{FF2B5EF4-FFF2-40B4-BE49-F238E27FC236}">
                <a16:creationId xmlns:a16="http://schemas.microsoft.com/office/drawing/2014/main" id="{0FE8CD69-D037-9C39-425F-DDF9A493B65E}"/>
              </a:ext>
            </a:extLst>
          </p:cNvPr>
          <p:cNvCxnSpPr>
            <a:cxnSpLocks/>
          </p:cNvCxnSpPr>
          <p:nvPr/>
        </p:nvCxnSpPr>
        <p:spPr>
          <a:xfrm flipV="1">
            <a:off x="7359375" y="6043825"/>
            <a:ext cx="1592639" cy="15196"/>
          </a:xfrm>
          <a:prstGeom prst="line">
            <a:avLst/>
          </a:prstGeom>
          <a:ln w="3175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ED971EE-F794-5A3D-EB52-CB1F706F945C}"/>
              </a:ext>
            </a:extLst>
          </p:cNvPr>
          <p:cNvSpPr/>
          <p:nvPr/>
        </p:nvSpPr>
        <p:spPr>
          <a:xfrm>
            <a:off x="8946777" y="5423648"/>
            <a:ext cx="2662518" cy="1344706"/>
          </a:xfrm>
          <a:prstGeom prst="rect">
            <a:avLst/>
          </a:prstGeom>
          <a:solidFill>
            <a:schemeClr val="tx2">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3FC6CC07-EEF7-36B6-B333-5170847A33C8}"/>
              </a:ext>
            </a:extLst>
          </p:cNvPr>
          <p:cNvSpPr txBox="1"/>
          <p:nvPr/>
        </p:nvSpPr>
        <p:spPr>
          <a:xfrm>
            <a:off x="9269506" y="5827059"/>
            <a:ext cx="2097741" cy="492443"/>
          </a:xfrm>
          <a:prstGeom prst="rect">
            <a:avLst/>
          </a:prstGeom>
          <a:noFill/>
        </p:spPr>
        <p:txBody>
          <a:bodyPr wrap="square" rtlCol="0">
            <a:spAutoFit/>
          </a:bodyPr>
          <a:lstStyle/>
          <a:p>
            <a:r>
              <a:rPr lang="en-GB" dirty="0">
                <a:solidFill>
                  <a:schemeClr val="bg1"/>
                </a:solidFill>
              </a:rPr>
              <a:t>Program</a:t>
            </a:r>
          </a:p>
        </p:txBody>
      </p:sp>
    </p:spTree>
    <p:extLst>
      <p:ext uri="{BB962C8B-B14F-4D97-AF65-F5344CB8AC3E}">
        <p14:creationId xmlns:p14="http://schemas.microsoft.com/office/powerpoint/2010/main" val="408121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A8A92-9F7B-EBDB-6672-0423A57357DF}"/>
              </a:ext>
            </a:extLst>
          </p:cNvPr>
          <p:cNvSpPr>
            <a:spLocks noGrp="1"/>
          </p:cNvSpPr>
          <p:nvPr>
            <p:ph type="ctrTitle"/>
          </p:nvPr>
        </p:nvSpPr>
        <p:spPr/>
        <p:txBody>
          <a:bodyPr>
            <a:noAutofit/>
          </a:bodyPr>
          <a:lstStyle/>
          <a:p>
            <a:r>
              <a:rPr lang="en-GB" sz="6600" dirty="0"/>
              <a:t>Who can be a coder?</a:t>
            </a:r>
          </a:p>
        </p:txBody>
      </p:sp>
      <p:sp>
        <p:nvSpPr>
          <p:cNvPr id="3" name="Text Placeholder 2">
            <a:extLst>
              <a:ext uri="{FF2B5EF4-FFF2-40B4-BE49-F238E27FC236}">
                <a16:creationId xmlns:a16="http://schemas.microsoft.com/office/drawing/2014/main" id="{1BB2CD67-AE15-E280-B227-BF8B5323C044}"/>
              </a:ext>
            </a:extLst>
          </p:cNvPr>
          <p:cNvSpPr>
            <a:spLocks noGrp="1"/>
          </p:cNvSpPr>
          <p:nvPr>
            <p:ph type="body" sz="quarter" idx="10"/>
          </p:nvPr>
        </p:nvSpPr>
        <p:spPr/>
        <p:txBody>
          <a:bodyPr/>
          <a:lstStyle/>
          <a:p>
            <a:r>
              <a:rPr lang="en-GB" sz="5400" dirty="0"/>
              <a:t>Anyone</a:t>
            </a:r>
          </a:p>
          <a:p>
            <a:pPr lvl="1"/>
            <a:r>
              <a:rPr lang="en-GB" sz="4800" dirty="0">
                <a:solidFill>
                  <a:schemeClr val="bg1"/>
                </a:solidFill>
              </a:rPr>
              <a:t>…who has been trained</a:t>
            </a:r>
          </a:p>
        </p:txBody>
      </p:sp>
      <p:sp>
        <p:nvSpPr>
          <p:cNvPr id="4" name="Text Placeholder 3">
            <a:extLst>
              <a:ext uri="{FF2B5EF4-FFF2-40B4-BE49-F238E27FC236}">
                <a16:creationId xmlns:a16="http://schemas.microsoft.com/office/drawing/2014/main" id="{09A287A9-ABA4-28DE-B7A3-38FAD713010E}"/>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38680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0EA3F-053A-EDBD-A5F1-776DCB0C86C7}"/>
              </a:ext>
            </a:extLst>
          </p:cNvPr>
          <p:cNvSpPr>
            <a:spLocks noGrp="1"/>
          </p:cNvSpPr>
          <p:nvPr>
            <p:ph type="ctrTitle"/>
          </p:nvPr>
        </p:nvSpPr>
        <p:spPr/>
        <p:txBody>
          <a:bodyPr>
            <a:noAutofit/>
          </a:bodyPr>
          <a:lstStyle/>
          <a:p>
            <a:r>
              <a:rPr lang="en-GB" sz="6600" dirty="0"/>
              <a:t>AI and programming</a:t>
            </a:r>
          </a:p>
        </p:txBody>
      </p:sp>
      <p:sp>
        <p:nvSpPr>
          <p:cNvPr id="3" name="Text Placeholder 2">
            <a:extLst>
              <a:ext uri="{FF2B5EF4-FFF2-40B4-BE49-F238E27FC236}">
                <a16:creationId xmlns:a16="http://schemas.microsoft.com/office/drawing/2014/main" id="{60361F2A-E20F-1CBC-0208-95888791C505}"/>
              </a:ext>
            </a:extLst>
          </p:cNvPr>
          <p:cNvSpPr>
            <a:spLocks noGrp="1"/>
          </p:cNvSpPr>
          <p:nvPr>
            <p:ph type="body" sz="quarter" idx="10"/>
          </p:nvPr>
        </p:nvSpPr>
        <p:spPr/>
        <p:txBody>
          <a:bodyPr/>
          <a:lstStyle/>
          <a:p>
            <a:endParaRPr lang="en-GB" dirty="0"/>
          </a:p>
        </p:txBody>
      </p:sp>
      <p:sp>
        <p:nvSpPr>
          <p:cNvPr id="4" name="Text Placeholder 3">
            <a:extLst>
              <a:ext uri="{FF2B5EF4-FFF2-40B4-BE49-F238E27FC236}">
                <a16:creationId xmlns:a16="http://schemas.microsoft.com/office/drawing/2014/main" id="{4B54F4D6-4788-5E64-2423-37D791E6A764}"/>
              </a:ext>
            </a:extLst>
          </p:cNvPr>
          <p:cNvSpPr>
            <a:spLocks noGrp="1"/>
          </p:cNvSpPr>
          <p:nvPr>
            <p:ph type="body" sz="quarter" idx="11"/>
          </p:nvPr>
        </p:nvSpPr>
        <p:spPr/>
        <p:txBody>
          <a:bodyPr/>
          <a:lstStyle/>
          <a:p>
            <a:endParaRPr lang="en-GB" dirty="0"/>
          </a:p>
        </p:txBody>
      </p:sp>
      <p:sp>
        <p:nvSpPr>
          <p:cNvPr id="5" name="U-turn Arrow 4">
            <a:extLst>
              <a:ext uri="{FF2B5EF4-FFF2-40B4-BE49-F238E27FC236}">
                <a16:creationId xmlns:a16="http://schemas.microsoft.com/office/drawing/2014/main" id="{ABBFF652-BE3F-A4A2-E0D8-A2F7F82BD356}"/>
              </a:ext>
            </a:extLst>
          </p:cNvPr>
          <p:cNvSpPr/>
          <p:nvPr/>
        </p:nvSpPr>
        <p:spPr>
          <a:xfrm flipH="1" flipV="1">
            <a:off x="2043952" y="6481481"/>
            <a:ext cx="8767481" cy="1402261"/>
          </a:xfrm>
          <a:prstGeom prst="utur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a:extLst>
              <a:ext uri="{FF2B5EF4-FFF2-40B4-BE49-F238E27FC236}">
                <a16:creationId xmlns:a16="http://schemas.microsoft.com/office/drawing/2014/main" id="{72A811B5-5F33-17F5-4BEA-E43529D90773}"/>
              </a:ext>
            </a:extLst>
          </p:cNvPr>
          <p:cNvSpPr txBox="1"/>
          <p:nvPr/>
        </p:nvSpPr>
        <p:spPr>
          <a:xfrm>
            <a:off x="5666015" y="6737833"/>
            <a:ext cx="3032594" cy="646331"/>
          </a:xfrm>
          <a:prstGeom prst="rect">
            <a:avLst/>
          </a:prstGeom>
          <a:noFill/>
        </p:spPr>
        <p:txBody>
          <a:bodyPr wrap="square" rtlCol="0">
            <a:spAutoFit/>
          </a:bodyPr>
          <a:lstStyle/>
          <a:p>
            <a:r>
              <a:rPr lang="en-GB" sz="3600" dirty="0">
                <a:solidFill>
                  <a:schemeClr val="bg1"/>
                </a:solidFill>
              </a:rPr>
              <a:t>Testing</a:t>
            </a:r>
          </a:p>
        </p:txBody>
      </p:sp>
      <p:sp>
        <p:nvSpPr>
          <p:cNvPr id="9" name="Rectangle 8">
            <a:extLst>
              <a:ext uri="{FF2B5EF4-FFF2-40B4-BE49-F238E27FC236}">
                <a16:creationId xmlns:a16="http://schemas.microsoft.com/office/drawing/2014/main" id="{7D81815E-CA4F-77D7-0950-D7433F6C9602}"/>
              </a:ext>
            </a:extLst>
          </p:cNvPr>
          <p:cNvSpPr/>
          <p:nvPr/>
        </p:nvSpPr>
        <p:spPr>
          <a:xfrm>
            <a:off x="995082" y="5405718"/>
            <a:ext cx="2662518" cy="1344706"/>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B376E950-DF34-07D9-0CEF-218F7475B900}"/>
              </a:ext>
            </a:extLst>
          </p:cNvPr>
          <p:cNvCxnSpPr>
            <a:cxnSpLocks/>
          </p:cNvCxnSpPr>
          <p:nvPr/>
        </p:nvCxnSpPr>
        <p:spPr>
          <a:xfrm flipV="1">
            <a:off x="3656952" y="6025896"/>
            <a:ext cx="1592639" cy="15196"/>
          </a:xfrm>
          <a:prstGeom prst="line">
            <a:avLst/>
          </a:prstGeom>
          <a:ln w="3175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F4A9EDD-422D-B516-1CAB-E402A0912913}"/>
              </a:ext>
            </a:extLst>
          </p:cNvPr>
          <p:cNvSpPr txBox="1"/>
          <p:nvPr/>
        </p:nvSpPr>
        <p:spPr>
          <a:xfrm>
            <a:off x="1344706" y="5755342"/>
            <a:ext cx="2097741" cy="492443"/>
          </a:xfrm>
          <a:prstGeom prst="rect">
            <a:avLst/>
          </a:prstGeom>
          <a:noFill/>
        </p:spPr>
        <p:txBody>
          <a:bodyPr wrap="square" rtlCol="0">
            <a:spAutoFit/>
          </a:bodyPr>
          <a:lstStyle/>
          <a:p>
            <a:r>
              <a:rPr lang="en-GB" dirty="0">
                <a:solidFill>
                  <a:schemeClr val="bg1"/>
                </a:solidFill>
              </a:rPr>
              <a:t>Specification</a:t>
            </a:r>
          </a:p>
        </p:txBody>
      </p:sp>
      <p:cxnSp>
        <p:nvCxnSpPr>
          <p:cNvPr id="12" name="Straight Connector 11">
            <a:extLst>
              <a:ext uri="{FF2B5EF4-FFF2-40B4-BE49-F238E27FC236}">
                <a16:creationId xmlns:a16="http://schemas.microsoft.com/office/drawing/2014/main" id="{D0B345B8-16A6-1D33-8A1A-9BCC96C48F4F}"/>
              </a:ext>
            </a:extLst>
          </p:cNvPr>
          <p:cNvCxnSpPr>
            <a:cxnSpLocks/>
          </p:cNvCxnSpPr>
          <p:nvPr/>
        </p:nvCxnSpPr>
        <p:spPr>
          <a:xfrm flipV="1">
            <a:off x="7359375" y="6043825"/>
            <a:ext cx="1592639" cy="15196"/>
          </a:xfrm>
          <a:prstGeom prst="line">
            <a:avLst/>
          </a:prstGeom>
          <a:ln w="3175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A565446-BCFE-5E9A-A6D3-2D0877F2D57D}"/>
              </a:ext>
            </a:extLst>
          </p:cNvPr>
          <p:cNvSpPr/>
          <p:nvPr/>
        </p:nvSpPr>
        <p:spPr>
          <a:xfrm>
            <a:off x="8946777" y="5423648"/>
            <a:ext cx="2662518" cy="1344706"/>
          </a:xfrm>
          <a:prstGeom prst="rect">
            <a:avLst/>
          </a:prstGeom>
          <a:solidFill>
            <a:schemeClr val="tx2">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D5A7A0C6-CF2D-C320-336C-4003A889A8B4}"/>
              </a:ext>
            </a:extLst>
          </p:cNvPr>
          <p:cNvSpPr txBox="1"/>
          <p:nvPr/>
        </p:nvSpPr>
        <p:spPr>
          <a:xfrm>
            <a:off x="9269506" y="5827059"/>
            <a:ext cx="2097741" cy="492443"/>
          </a:xfrm>
          <a:prstGeom prst="rect">
            <a:avLst/>
          </a:prstGeom>
          <a:noFill/>
        </p:spPr>
        <p:txBody>
          <a:bodyPr wrap="square" rtlCol="0">
            <a:spAutoFit/>
          </a:bodyPr>
          <a:lstStyle/>
          <a:p>
            <a:r>
              <a:rPr lang="en-GB" dirty="0">
                <a:solidFill>
                  <a:schemeClr val="bg1"/>
                </a:solidFill>
              </a:rPr>
              <a:t>Program</a:t>
            </a:r>
          </a:p>
        </p:txBody>
      </p:sp>
      <p:sp>
        <p:nvSpPr>
          <p:cNvPr id="15" name="Rectangle 14">
            <a:extLst>
              <a:ext uri="{FF2B5EF4-FFF2-40B4-BE49-F238E27FC236}">
                <a16:creationId xmlns:a16="http://schemas.microsoft.com/office/drawing/2014/main" id="{9A5C4AED-0C09-2865-F77B-C5D0CA661A6D}"/>
              </a:ext>
            </a:extLst>
          </p:cNvPr>
          <p:cNvSpPr/>
          <p:nvPr/>
        </p:nvSpPr>
        <p:spPr>
          <a:xfrm>
            <a:off x="5235388" y="5289177"/>
            <a:ext cx="2106706" cy="1344706"/>
          </a:xfrm>
          <a:prstGeom prst="rect">
            <a:avLst/>
          </a:prstGeom>
          <a:solidFill>
            <a:srgbClr val="FFFF00"/>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B25FDB8C-19DC-1DE0-63C5-FB964E252F26}"/>
              </a:ext>
            </a:extLst>
          </p:cNvPr>
          <p:cNvSpPr txBox="1"/>
          <p:nvPr/>
        </p:nvSpPr>
        <p:spPr>
          <a:xfrm>
            <a:off x="5641171" y="5405718"/>
            <a:ext cx="1132041" cy="1077218"/>
          </a:xfrm>
          <a:prstGeom prst="rect">
            <a:avLst/>
          </a:prstGeom>
          <a:noFill/>
        </p:spPr>
        <p:txBody>
          <a:bodyPr wrap="none" rtlCol="0">
            <a:spAutoFit/>
          </a:bodyPr>
          <a:lstStyle/>
          <a:p>
            <a:pPr algn="ctr"/>
            <a:r>
              <a:rPr lang="en-GB" sz="3200" dirty="0"/>
              <a:t>AI</a:t>
            </a:r>
          </a:p>
          <a:p>
            <a:pPr algn="ctr"/>
            <a:r>
              <a:rPr lang="en-GB" sz="3200" dirty="0"/>
              <a:t>(LLM)</a:t>
            </a:r>
          </a:p>
        </p:txBody>
      </p:sp>
    </p:spTree>
    <p:extLst>
      <p:ext uri="{BB962C8B-B14F-4D97-AF65-F5344CB8AC3E}">
        <p14:creationId xmlns:p14="http://schemas.microsoft.com/office/powerpoint/2010/main" val="367253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right)">
                                      <p:cBhvr>
                                        <p:cTn id="35" dur="500"/>
                                        <p:tgtEl>
                                          <p:spTgt spid="5"/>
                                        </p:tgtEl>
                                      </p:cBhvr>
                                    </p:animEffec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P spid="11" grpId="0"/>
      <p:bldP spid="13" grpId="0" animBg="1"/>
      <p:bldP spid="14" grpId="0"/>
      <p:bldP spid="15" grpId="0" animBg="1"/>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BBD81-4B1F-3427-B788-2EE3EDADBB1F}"/>
              </a:ext>
            </a:extLst>
          </p:cNvPr>
          <p:cNvSpPr>
            <a:spLocks noGrp="1"/>
          </p:cNvSpPr>
          <p:nvPr>
            <p:ph type="ctrTitle"/>
          </p:nvPr>
        </p:nvSpPr>
        <p:spPr/>
        <p:txBody>
          <a:bodyPr>
            <a:noAutofit/>
          </a:bodyPr>
          <a:lstStyle/>
          <a:p>
            <a:r>
              <a:rPr lang="en-GB" sz="6600" dirty="0"/>
              <a:t>AI and programming</a:t>
            </a:r>
          </a:p>
        </p:txBody>
      </p:sp>
      <p:sp>
        <p:nvSpPr>
          <p:cNvPr id="3" name="Text Placeholder 2">
            <a:extLst>
              <a:ext uri="{FF2B5EF4-FFF2-40B4-BE49-F238E27FC236}">
                <a16:creationId xmlns:a16="http://schemas.microsoft.com/office/drawing/2014/main" id="{5E929621-6518-A4A9-2F1F-B462E2140366}"/>
              </a:ext>
            </a:extLst>
          </p:cNvPr>
          <p:cNvSpPr>
            <a:spLocks noGrp="1"/>
          </p:cNvSpPr>
          <p:nvPr>
            <p:ph type="body" sz="quarter" idx="10"/>
          </p:nvPr>
        </p:nvSpPr>
        <p:spPr/>
        <p:txBody>
          <a:bodyPr/>
          <a:lstStyle/>
          <a:p>
            <a:r>
              <a:rPr lang="en-GB" sz="4800" dirty="0"/>
              <a:t>Draw up specification</a:t>
            </a:r>
          </a:p>
          <a:p>
            <a:r>
              <a:rPr lang="en-GB" sz="4800" dirty="0"/>
              <a:t>AI generates a program</a:t>
            </a:r>
          </a:p>
          <a:p>
            <a:r>
              <a:rPr lang="en-GB" sz="4800" dirty="0"/>
              <a:t>Check against specification</a:t>
            </a:r>
          </a:p>
          <a:p>
            <a:r>
              <a:rPr lang="en-GB" sz="4800" dirty="0"/>
              <a:t>Refine specification</a:t>
            </a:r>
          </a:p>
        </p:txBody>
      </p:sp>
      <p:sp>
        <p:nvSpPr>
          <p:cNvPr id="4" name="Text Placeholder 3">
            <a:extLst>
              <a:ext uri="{FF2B5EF4-FFF2-40B4-BE49-F238E27FC236}">
                <a16:creationId xmlns:a16="http://schemas.microsoft.com/office/drawing/2014/main" id="{8BC17A29-CC24-4BC4-D293-1573631F0FC2}"/>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45048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56D1A-CFCE-1A30-6507-2C6DC739BBAB}"/>
              </a:ext>
            </a:extLst>
          </p:cNvPr>
          <p:cNvSpPr>
            <a:spLocks noGrp="1"/>
          </p:cNvSpPr>
          <p:nvPr>
            <p:ph type="ctrTitle"/>
          </p:nvPr>
        </p:nvSpPr>
        <p:spPr/>
        <p:txBody>
          <a:bodyPr/>
          <a:lstStyle/>
          <a:p>
            <a:r>
              <a:rPr lang="en-GB" dirty="0"/>
              <a:t>Outline</a:t>
            </a:r>
          </a:p>
        </p:txBody>
      </p:sp>
      <p:sp>
        <p:nvSpPr>
          <p:cNvPr id="3" name="Text Placeholder 2">
            <a:extLst>
              <a:ext uri="{FF2B5EF4-FFF2-40B4-BE49-F238E27FC236}">
                <a16:creationId xmlns:a16="http://schemas.microsoft.com/office/drawing/2014/main" id="{AF193E7C-0923-B8BA-F276-D46586301F9F}"/>
              </a:ext>
            </a:extLst>
          </p:cNvPr>
          <p:cNvSpPr>
            <a:spLocks noGrp="1"/>
          </p:cNvSpPr>
          <p:nvPr>
            <p:ph type="body" sz="quarter" idx="10"/>
          </p:nvPr>
        </p:nvSpPr>
        <p:spPr/>
        <p:txBody>
          <a:bodyPr/>
          <a:lstStyle/>
          <a:p>
            <a:r>
              <a:rPr lang="en-GB" sz="5400" dirty="0"/>
              <a:t>Introductions</a:t>
            </a:r>
          </a:p>
          <a:p>
            <a:r>
              <a:rPr lang="en-GB" sz="5400" dirty="0"/>
              <a:t>AI</a:t>
            </a:r>
          </a:p>
          <a:p>
            <a:r>
              <a:rPr lang="en-GB" sz="5400" dirty="0"/>
              <a:t>Programming</a:t>
            </a:r>
          </a:p>
          <a:p>
            <a:r>
              <a:rPr lang="en-GB" sz="5400" dirty="0"/>
              <a:t>Future careers</a:t>
            </a:r>
          </a:p>
        </p:txBody>
      </p:sp>
      <p:sp>
        <p:nvSpPr>
          <p:cNvPr id="4" name="Text Placeholder 3">
            <a:extLst>
              <a:ext uri="{FF2B5EF4-FFF2-40B4-BE49-F238E27FC236}">
                <a16:creationId xmlns:a16="http://schemas.microsoft.com/office/drawing/2014/main" id="{D9243AAF-2EB1-5518-65E3-BCCF95FDAA2C}"/>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42566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80764-E9A3-3251-92E9-628CE7446D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7E9D52-3775-DF76-9DCB-B70D2754D08E}"/>
              </a:ext>
            </a:extLst>
          </p:cNvPr>
          <p:cNvSpPr>
            <a:spLocks noGrp="1"/>
          </p:cNvSpPr>
          <p:nvPr>
            <p:ph type="ctrTitle"/>
          </p:nvPr>
        </p:nvSpPr>
        <p:spPr/>
        <p:txBody>
          <a:bodyPr/>
          <a:lstStyle/>
          <a:p>
            <a:endParaRPr lang="en-GB" dirty="0"/>
          </a:p>
        </p:txBody>
      </p:sp>
      <p:sp>
        <p:nvSpPr>
          <p:cNvPr id="3" name="Text Placeholder 2">
            <a:extLst>
              <a:ext uri="{FF2B5EF4-FFF2-40B4-BE49-F238E27FC236}">
                <a16:creationId xmlns:a16="http://schemas.microsoft.com/office/drawing/2014/main" id="{9DF3DF6C-285F-1140-55F0-1E9CD3D99B70}"/>
              </a:ext>
            </a:extLst>
          </p:cNvPr>
          <p:cNvSpPr>
            <a:spLocks noGrp="1"/>
          </p:cNvSpPr>
          <p:nvPr>
            <p:ph type="body" sz="quarter" idx="10"/>
          </p:nvPr>
        </p:nvSpPr>
        <p:spPr/>
        <p:txBody>
          <a:bodyPr/>
          <a:lstStyle/>
          <a:p>
            <a:endParaRPr lang="en-GB" dirty="0"/>
          </a:p>
        </p:txBody>
      </p:sp>
      <p:sp>
        <p:nvSpPr>
          <p:cNvPr id="4" name="Text Placeholder 3">
            <a:extLst>
              <a:ext uri="{FF2B5EF4-FFF2-40B4-BE49-F238E27FC236}">
                <a16:creationId xmlns:a16="http://schemas.microsoft.com/office/drawing/2014/main" id="{0BBE86F7-8F31-01A0-E6BE-7E24BC498E72}"/>
              </a:ext>
            </a:extLst>
          </p:cNvPr>
          <p:cNvSpPr>
            <a:spLocks noGrp="1"/>
          </p:cNvSpPr>
          <p:nvPr>
            <p:ph type="body" sz="quarter" idx="11"/>
          </p:nvPr>
        </p:nvSpPr>
        <p:spPr/>
        <p:txBody>
          <a:bodyPr/>
          <a:lstStyle/>
          <a:p>
            <a:endParaRPr lang="en-GB" dirty="0"/>
          </a:p>
        </p:txBody>
      </p:sp>
      <p:sp>
        <p:nvSpPr>
          <p:cNvPr id="5" name="U-turn Arrow 4">
            <a:extLst>
              <a:ext uri="{FF2B5EF4-FFF2-40B4-BE49-F238E27FC236}">
                <a16:creationId xmlns:a16="http://schemas.microsoft.com/office/drawing/2014/main" id="{0B0BCA9C-02F4-2AFF-8768-20340847BE02}"/>
              </a:ext>
            </a:extLst>
          </p:cNvPr>
          <p:cNvSpPr/>
          <p:nvPr/>
        </p:nvSpPr>
        <p:spPr>
          <a:xfrm flipH="1" flipV="1">
            <a:off x="2043952" y="6481481"/>
            <a:ext cx="8767481" cy="1402261"/>
          </a:xfrm>
          <a:prstGeom prst="utur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a:extLst>
              <a:ext uri="{FF2B5EF4-FFF2-40B4-BE49-F238E27FC236}">
                <a16:creationId xmlns:a16="http://schemas.microsoft.com/office/drawing/2014/main" id="{BFA660F6-5941-F8C6-A446-799752AE09E5}"/>
              </a:ext>
            </a:extLst>
          </p:cNvPr>
          <p:cNvSpPr txBox="1"/>
          <p:nvPr/>
        </p:nvSpPr>
        <p:spPr>
          <a:xfrm>
            <a:off x="5666015" y="6737833"/>
            <a:ext cx="3032594" cy="646331"/>
          </a:xfrm>
          <a:prstGeom prst="rect">
            <a:avLst/>
          </a:prstGeom>
          <a:noFill/>
        </p:spPr>
        <p:txBody>
          <a:bodyPr wrap="square" rtlCol="0">
            <a:spAutoFit/>
          </a:bodyPr>
          <a:lstStyle/>
          <a:p>
            <a:r>
              <a:rPr lang="en-GB" sz="3600" dirty="0">
                <a:solidFill>
                  <a:schemeClr val="bg1"/>
                </a:solidFill>
              </a:rPr>
              <a:t>Testing</a:t>
            </a:r>
          </a:p>
        </p:txBody>
      </p:sp>
      <p:sp>
        <p:nvSpPr>
          <p:cNvPr id="9" name="Rectangle 8">
            <a:extLst>
              <a:ext uri="{FF2B5EF4-FFF2-40B4-BE49-F238E27FC236}">
                <a16:creationId xmlns:a16="http://schemas.microsoft.com/office/drawing/2014/main" id="{E9C3509D-BF3A-51B1-EF6C-C31B77AD5A5E}"/>
              </a:ext>
            </a:extLst>
          </p:cNvPr>
          <p:cNvSpPr/>
          <p:nvPr/>
        </p:nvSpPr>
        <p:spPr>
          <a:xfrm>
            <a:off x="995082" y="5405718"/>
            <a:ext cx="2662518" cy="1344706"/>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7F2C94A2-8620-CF9B-2D14-702848A58CE6}"/>
              </a:ext>
            </a:extLst>
          </p:cNvPr>
          <p:cNvCxnSpPr>
            <a:cxnSpLocks/>
          </p:cNvCxnSpPr>
          <p:nvPr/>
        </p:nvCxnSpPr>
        <p:spPr>
          <a:xfrm flipV="1">
            <a:off x="3656952" y="6025896"/>
            <a:ext cx="1592639" cy="15196"/>
          </a:xfrm>
          <a:prstGeom prst="line">
            <a:avLst/>
          </a:prstGeom>
          <a:ln w="3175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05CEAEF-B411-0F96-B8C3-D10DD70951BB}"/>
              </a:ext>
            </a:extLst>
          </p:cNvPr>
          <p:cNvSpPr txBox="1"/>
          <p:nvPr/>
        </p:nvSpPr>
        <p:spPr>
          <a:xfrm>
            <a:off x="1344706" y="5755342"/>
            <a:ext cx="2097741" cy="492443"/>
          </a:xfrm>
          <a:prstGeom prst="rect">
            <a:avLst/>
          </a:prstGeom>
          <a:noFill/>
        </p:spPr>
        <p:txBody>
          <a:bodyPr wrap="square" rtlCol="0">
            <a:spAutoFit/>
          </a:bodyPr>
          <a:lstStyle/>
          <a:p>
            <a:r>
              <a:rPr lang="en-GB" dirty="0">
                <a:solidFill>
                  <a:schemeClr val="bg1"/>
                </a:solidFill>
              </a:rPr>
              <a:t>Specification</a:t>
            </a:r>
          </a:p>
        </p:txBody>
      </p:sp>
      <p:cxnSp>
        <p:nvCxnSpPr>
          <p:cNvPr id="12" name="Straight Connector 11">
            <a:extLst>
              <a:ext uri="{FF2B5EF4-FFF2-40B4-BE49-F238E27FC236}">
                <a16:creationId xmlns:a16="http://schemas.microsoft.com/office/drawing/2014/main" id="{E92EB468-532F-047A-E9B8-42F22DC59643}"/>
              </a:ext>
            </a:extLst>
          </p:cNvPr>
          <p:cNvCxnSpPr>
            <a:cxnSpLocks/>
          </p:cNvCxnSpPr>
          <p:nvPr/>
        </p:nvCxnSpPr>
        <p:spPr>
          <a:xfrm flipV="1">
            <a:off x="7359375" y="6043825"/>
            <a:ext cx="1592639" cy="15196"/>
          </a:xfrm>
          <a:prstGeom prst="line">
            <a:avLst/>
          </a:prstGeom>
          <a:ln w="3175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C56B61E-07B4-9CB2-608C-8B670D0DD907}"/>
              </a:ext>
            </a:extLst>
          </p:cNvPr>
          <p:cNvSpPr/>
          <p:nvPr/>
        </p:nvSpPr>
        <p:spPr>
          <a:xfrm>
            <a:off x="8946777" y="5423648"/>
            <a:ext cx="2662518" cy="1344706"/>
          </a:xfrm>
          <a:prstGeom prst="rect">
            <a:avLst/>
          </a:prstGeom>
          <a:solidFill>
            <a:schemeClr val="tx2">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22F7124-5788-74DF-DD50-19C8E2CB8A88}"/>
              </a:ext>
            </a:extLst>
          </p:cNvPr>
          <p:cNvSpPr txBox="1"/>
          <p:nvPr/>
        </p:nvSpPr>
        <p:spPr>
          <a:xfrm>
            <a:off x="9269506" y="5827059"/>
            <a:ext cx="2097741" cy="492443"/>
          </a:xfrm>
          <a:prstGeom prst="rect">
            <a:avLst/>
          </a:prstGeom>
          <a:noFill/>
        </p:spPr>
        <p:txBody>
          <a:bodyPr wrap="square" rtlCol="0">
            <a:spAutoFit/>
          </a:bodyPr>
          <a:lstStyle/>
          <a:p>
            <a:r>
              <a:rPr lang="en-GB" dirty="0">
                <a:solidFill>
                  <a:schemeClr val="bg1"/>
                </a:solidFill>
              </a:rPr>
              <a:t>Program</a:t>
            </a:r>
          </a:p>
        </p:txBody>
      </p:sp>
      <p:sp>
        <p:nvSpPr>
          <p:cNvPr id="15" name="Rectangle 14">
            <a:extLst>
              <a:ext uri="{FF2B5EF4-FFF2-40B4-BE49-F238E27FC236}">
                <a16:creationId xmlns:a16="http://schemas.microsoft.com/office/drawing/2014/main" id="{C495A406-A941-0011-6AAE-6341DF3889A5}"/>
              </a:ext>
            </a:extLst>
          </p:cNvPr>
          <p:cNvSpPr/>
          <p:nvPr/>
        </p:nvSpPr>
        <p:spPr>
          <a:xfrm>
            <a:off x="5235388" y="5289177"/>
            <a:ext cx="2106706" cy="1344706"/>
          </a:xfrm>
          <a:prstGeom prst="rect">
            <a:avLst/>
          </a:prstGeom>
          <a:solidFill>
            <a:srgbClr val="FFFF00"/>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1162EE71-726E-D5F2-5BC2-7AA256A23D9E}"/>
              </a:ext>
            </a:extLst>
          </p:cNvPr>
          <p:cNvSpPr txBox="1"/>
          <p:nvPr/>
        </p:nvSpPr>
        <p:spPr>
          <a:xfrm>
            <a:off x="5641171" y="5405718"/>
            <a:ext cx="1132041" cy="1077218"/>
          </a:xfrm>
          <a:prstGeom prst="rect">
            <a:avLst/>
          </a:prstGeom>
          <a:noFill/>
        </p:spPr>
        <p:txBody>
          <a:bodyPr wrap="none" rtlCol="0">
            <a:spAutoFit/>
          </a:bodyPr>
          <a:lstStyle/>
          <a:p>
            <a:pPr algn="ctr"/>
            <a:r>
              <a:rPr lang="en-GB" sz="3200" dirty="0"/>
              <a:t>AI</a:t>
            </a:r>
          </a:p>
          <a:p>
            <a:pPr algn="ctr"/>
            <a:r>
              <a:rPr lang="en-GB" sz="3200" dirty="0"/>
              <a:t>(LLM)</a:t>
            </a:r>
          </a:p>
        </p:txBody>
      </p:sp>
    </p:spTree>
    <p:extLst>
      <p:ext uri="{BB962C8B-B14F-4D97-AF65-F5344CB8AC3E}">
        <p14:creationId xmlns:p14="http://schemas.microsoft.com/office/powerpoint/2010/main" val="367728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180DF-0C3F-38E3-F662-1293D09A05A8}"/>
              </a:ext>
            </a:extLst>
          </p:cNvPr>
          <p:cNvSpPr>
            <a:spLocks noGrp="1"/>
          </p:cNvSpPr>
          <p:nvPr>
            <p:ph type="ctrTitle"/>
          </p:nvPr>
        </p:nvSpPr>
        <p:spPr/>
        <p:txBody>
          <a:bodyPr/>
          <a:lstStyle/>
          <a:p>
            <a:r>
              <a:rPr lang="en-GB" dirty="0"/>
              <a:t>ChatGPT</a:t>
            </a:r>
          </a:p>
        </p:txBody>
      </p:sp>
      <p:sp>
        <p:nvSpPr>
          <p:cNvPr id="3" name="Text Placeholder 2">
            <a:extLst>
              <a:ext uri="{FF2B5EF4-FFF2-40B4-BE49-F238E27FC236}">
                <a16:creationId xmlns:a16="http://schemas.microsoft.com/office/drawing/2014/main" id="{24B83A3B-6777-F181-6ED1-1BF5A4B9C0DF}"/>
              </a:ext>
            </a:extLst>
          </p:cNvPr>
          <p:cNvSpPr>
            <a:spLocks noGrp="1"/>
          </p:cNvSpPr>
          <p:nvPr>
            <p:ph type="body" sz="quarter" idx="10"/>
          </p:nvPr>
        </p:nvSpPr>
        <p:spPr/>
        <p:txBody>
          <a:bodyPr/>
          <a:lstStyle/>
          <a:p>
            <a:r>
              <a:rPr lang="en-GB" i="1" dirty="0"/>
              <a:t>write a java function which takes a floating point number as a </a:t>
            </a:r>
            <a:r>
              <a:rPr lang="en-GB" i="1" dirty="0" err="1"/>
              <a:t>celsius</a:t>
            </a:r>
            <a:r>
              <a:rPr lang="en-GB" i="1" dirty="0"/>
              <a:t> temperature as input and returns the equivalent in </a:t>
            </a:r>
            <a:r>
              <a:rPr lang="en-GB" i="1" dirty="0" err="1"/>
              <a:t>fahrenheit</a:t>
            </a:r>
            <a:endParaRPr lang="en-GB" i="1" dirty="0"/>
          </a:p>
        </p:txBody>
      </p:sp>
      <p:sp>
        <p:nvSpPr>
          <p:cNvPr id="4" name="Text Placeholder 3">
            <a:extLst>
              <a:ext uri="{FF2B5EF4-FFF2-40B4-BE49-F238E27FC236}">
                <a16:creationId xmlns:a16="http://schemas.microsoft.com/office/drawing/2014/main" id="{B06A8D62-93B1-CC96-72BA-DA1379436E2F}"/>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20581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49CE8-42F7-176B-96AA-F2ACC8310EFA}"/>
              </a:ext>
            </a:extLst>
          </p:cNvPr>
          <p:cNvSpPr>
            <a:spLocks noGrp="1"/>
          </p:cNvSpPr>
          <p:nvPr>
            <p:ph type="ctrTitle"/>
          </p:nvPr>
        </p:nvSpPr>
        <p:spPr/>
        <p:txBody>
          <a:bodyPr>
            <a:noAutofit/>
          </a:bodyPr>
          <a:lstStyle/>
          <a:p>
            <a:r>
              <a:rPr lang="en-GB" sz="6600" dirty="0"/>
              <a:t>ChatGPT generates</a:t>
            </a:r>
          </a:p>
        </p:txBody>
      </p:sp>
      <p:sp>
        <p:nvSpPr>
          <p:cNvPr id="4" name="Text Placeholder 3">
            <a:extLst>
              <a:ext uri="{FF2B5EF4-FFF2-40B4-BE49-F238E27FC236}">
                <a16:creationId xmlns:a16="http://schemas.microsoft.com/office/drawing/2014/main" id="{0FA27557-681D-86E3-6EB2-354CDF864565}"/>
              </a:ext>
            </a:extLst>
          </p:cNvPr>
          <p:cNvSpPr>
            <a:spLocks noGrp="1"/>
          </p:cNvSpPr>
          <p:nvPr>
            <p:ph type="body" sz="quarter" idx="11"/>
          </p:nvPr>
        </p:nvSpPr>
        <p:spPr/>
        <p:txBody>
          <a:bodyPr/>
          <a:lstStyle/>
          <a:p>
            <a:endParaRPr lang="en-GB"/>
          </a:p>
        </p:txBody>
      </p:sp>
      <p:sp>
        <p:nvSpPr>
          <p:cNvPr id="5" name="Text Placeholder 2">
            <a:extLst>
              <a:ext uri="{FF2B5EF4-FFF2-40B4-BE49-F238E27FC236}">
                <a16:creationId xmlns:a16="http://schemas.microsoft.com/office/drawing/2014/main" id="{4C2B975C-1D3B-140B-4DAB-BEBD99582C16}"/>
              </a:ext>
            </a:extLst>
          </p:cNvPr>
          <p:cNvSpPr>
            <a:spLocks noGrp="1"/>
          </p:cNvSpPr>
          <p:nvPr>
            <p:ph type="body" sz="quarter" idx="10"/>
          </p:nvPr>
        </p:nvSpPr>
        <p:spPr>
          <a:solidFill>
            <a:schemeClr val="bg1"/>
          </a:solidFill>
        </p:spPr>
        <p:txBody>
          <a:bodyPr>
            <a:normAutofit fontScale="70000" lnSpcReduction="20000"/>
          </a:bodyPr>
          <a:lstStyle/>
          <a:p>
            <a:r>
              <a:rPr lang="en-GB" sz="2900" dirty="0">
                <a:solidFill>
                  <a:schemeClr val="tx1"/>
                </a:solidFill>
                <a:latin typeface="Courier" pitchFamily="2" charset="0"/>
              </a:rPr>
              <a:t>public class </a:t>
            </a:r>
            <a:r>
              <a:rPr lang="en-GB" sz="2900" dirty="0" err="1">
                <a:solidFill>
                  <a:schemeClr val="tx1"/>
                </a:solidFill>
                <a:latin typeface="Courier" pitchFamily="2" charset="0"/>
              </a:rPr>
              <a:t>TemperatureConverter</a:t>
            </a:r>
            <a:r>
              <a:rPr lang="en-GB" sz="2900" dirty="0">
                <a:solidFill>
                  <a:schemeClr val="tx1"/>
                </a:solidFill>
                <a:latin typeface="Courier" pitchFamily="2" charset="0"/>
              </a:rPr>
              <a:t> {</a:t>
            </a:r>
          </a:p>
          <a:p>
            <a:r>
              <a:rPr lang="en-GB" sz="2900" dirty="0">
                <a:solidFill>
                  <a:schemeClr val="tx1"/>
                </a:solidFill>
                <a:latin typeface="Courier" pitchFamily="2" charset="0"/>
              </a:rPr>
              <a:t>    public static float </a:t>
            </a:r>
            <a:r>
              <a:rPr lang="en-GB" sz="2900" dirty="0" err="1">
                <a:solidFill>
                  <a:schemeClr val="tx1"/>
                </a:solidFill>
                <a:latin typeface="Courier" pitchFamily="2" charset="0"/>
              </a:rPr>
              <a:t>celsiusToFahrenheit</a:t>
            </a:r>
            <a:r>
              <a:rPr lang="en-GB" sz="2900" dirty="0">
                <a:solidFill>
                  <a:schemeClr val="tx1"/>
                </a:solidFill>
                <a:latin typeface="Courier" pitchFamily="2" charset="0"/>
              </a:rPr>
              <a:t>(float </a:t>
            </a:r>
            <a:r>
              <a:rPr lang="en-GB" sz="2900" dirty="0" err="1">
                <a:solidFill>
                  <a:schemeClr val="tx1"/>
                </a:solidFill>
                <a:latin typeface="Courier" pitchFamily="2" charset="0"/>
              </a:rPr>
              <a:t>celsius</a:t>
            </a:r>
            <a:r>
              <a:rPr lang="en-GB" sz="2900" dirty="0">
                <a:solidFill>
                  <a:schemeClr val="tx1"/>
                </a:solidFill>
                <a:latin typeface="Courier" pitchFamily="2" charset="0"/>
              </a:rPr>
              <a:t>) {</a:t>
            </a:r>
          </a:p>
          <a:p>
            <a:r>
              <a:rPr lang="en-GB" sz="2900" dirty="0">
                <a:solidFill>
                  <a:schemeClr val="tx1"/>
                </a:solidFill>
                <a:latin typeface="Courier" pitchFamily="2" charset="0"/>
              </a:rPr>
              <a:t>        return (</a:t>
            </a:r>
            <a:r>
              <a:rPr lang="en-GB" sz="2900" dirty="0" err="1">
                <a:solidFill>
                  <a:schemeClr val="tx1"/>
                </a:solidFill>
                <a:latin typeface="Courier" pitchFamily="2" charset="0"/>
              </a:rPr>
              <a:t>celsius</a:t>
            </a:r>
            <a:r>
              <a:rPr lang="en-GB" sz="2900" dirty="0">
                <a:solidFill>
                  <a:schemeClr val="tx1"/>
                </a:solidFill>
                <a:latin typeface="Courier" pitchFamily="2" charset="0"/>
              </a:rPr>
              <a:t> * 9.0f / 5.0f) + 32.0f;</a:t>
            </a:r>
          </a:p>
          <a:p>
            <a:r>
              <a:rPr lang="en-GB" sz="2900" dirty="0">
                <a:solidFill>
                  <a:schemeClr val="tx1"/>
                </a:solidFill>
                <a:latin typeface="Courier" pitchFamily="2" charset="0"/>
              </a:rPr>
              <a:t>    }</a:t>
            </a:r>
          </a:p>
          <a:p>
            <a:endParaRPr lang="en-GB" sz="2900" dirty="0">
              <a:solidFill>
                <a:schemeClr val="tx1"/>
              </a:solidFill>
              <a:latin typeface="Courier" pitchFamily="2" charset="0"/>
            </a:endParaRPr>
          </a:p>
          <a:p>
            <a:r>
              <a:rPr lang="en-GB" sz="2900" dirty="0">
                <a:solidFill>
                  <a:schemeClr val="tx1"/>
                </a:solidFill>
                <a:latin typeface="Courier" pitchFamily="2" charset="0"/>
              </a:rPr>
              <a:t>    public static void main(String[] </a:t>
            </a:r>
            <a:r>
              <a:rPr lang="en-GB" sz="2900" dirty="0" err="1">
                <a:solidFill>
                  <a:schemeClr val="tx1"/>
                </a:solidFill>
                <a:latin typeface="Courier" pitchFamily="2" charset="0"/>
              </a:rPr>
              <a:t>args</a:t>
            </a:r>
            <a:r>
              <a:rPr lang="en-GB" sz="2900" dirty="0">
                <a:solidFill>
                  <a:schemeClr val="tx1"/>
                </a:solidFill>
                <a:latin typeface="Courier" pitchFamily="2" charset="0"/>
              </a:rPr>
              <a:t>) {</a:t>
            </a:r>
          </a:p>
          <a:p>
            <a:r>
              <a:rPr lang="en-GB" sz="2900" dirty="0">
                <a:solidFill>
                  <a:schemeClr val="tx1"/>
                </a:solidFill>
                <a:latin typeface="Courier" pitchFamily="2" charset="0"/>
              </a:rPr>
              <a:t>        float </a:t>
            </a:r>
            <a:r>
              <a:rPr lang="en-GB" sz="2900" dirty="0" err="1">
                <a:solidFill>
                  <a:schemeClr val="tx1"/>
                </a:solidFill>
                <a:latin typeface="Courier" pitchFamily="2" charset="0"/>
              </a:rPr>
              <a:t>celsius</a:t>
            </a:r>
            <a:r>
              <a:rPr lang="en-GB" sz="2900" dirty="0">
                <a:solidFill>
                  <a:schemeClr val="tx1"/>
                </a:solidFill>
                <a:latin typeface="Courier" pitchFamily="2" charset="0"/>
              </a:rPr>
              <a:t> = 25.0f;</a:t>
            </a:r>
          </a:p>
          <a:p>
            <a:r>
              <a:rPr lang="en-GB" sz="2900" dirty="0">
                <a:solidFill>
                  <a:schemeClr val="tx1"/>
                </a:solidFill>
                <a:latin typeface="Courier" pitchFamily="2" charset="0"/>
              </a:rPr>
              <a:t>        float </a:t>
            </a:r>
            <a:r>
              <a:rPr lang="en-GB" sz="2900" dirty="0" err="1">
                <a:solidFill>
                  <a:schemeClr val="tx1"/>
                </a:solidFill>
                <a:latin typeface="Courier" pitchFamily="2" charset="0"/>
              </a:rPr>
              <a:t>fahrenheit</a:t>
            </a:r>
            <a:r>
              <a:rPr lang="en-GB" sz="2900" dirty="0">
                <a:solidFill>
                  <a:schemeClr val="tx1"/>
                </a:solidFill>
                <a:latin typeface="Courier" pitchFamily="2" charset="0"/>
              </a:rPr>
              <a:t> = </a:t>
            </a:r>
            <a:r>
              <a:rPr lang="en-GB" sz="2900" dirty="0" err="1">
                <a:solidFill>
                  <a:schemeClr val="tx1"/>
                </a:solidFill>
                <a:latin typeface="Courier" pitchFamily="2" charset="0"/>
              </a:rPr>
              <a:t>celsiusToFahrenheit</a:t>
            </a:r>
            <a:r>
              <a:rPr lang="en-GB" sz="2900" dirty="0">
                <a:solidFill>
                  <a:schemeClr val="tx1"/>
                </a:solidFill>
                <a:latin typeface="Courier" pitchFamily="2" charset="0"/>
              </a:rPr>
              <a:t>(</a:t>
            </a:r>
            <a:r>
              <a:rPr lang="en-GB" sz="2900" dirty="0" err="1">
                <a:solidFill>
                  <a:schemeClr val="tx1"/>
                </a:solidFill>
                <a:latin typeface="Courier" pitchFamily="2" charset="0"/>
              </a:rPr>
              <a:t>celsius</a:t>
            </a:r>
            <a:r>
              <a:rPr lang="en-GB" sz="2900" dirty="0">
                <a:solidFill>
                  <a:schemeClr val="tx1"/>
                </a:solidFill>
                <a:latin typeface="Courier" pitchFamily="2" charset="0"/>
              </a:rPr>
              <a:t>);</a:t>
            </a:r>
          </a:p>
          <a:p>
            <a:r>
              <a:rPr lang="en-GB" sz="2900" dirty="0">
                <a:solidFill>
                  <a:schemeClr val="tx1"/>
                </a:solidFill>
                <a:latin typeface="Courier" pitchFamily="2" charset="0"/>
              </a:rPr>
              <a:t>        </a:t>
            </a:r>
            <a:r>
              <a:rPr lang="en-GB" sz="2900" dirty="0" err="1">
                <a:solidFill>
                  <a:schemeClr val="tx1"/>
                </a:solidFill>
                <a:latin typeface="Courier" pitchFamily="2" charset="0"/>
              </a:rPr>
              <a:t>System.out.println</a:t>
            </a:r>
            <a:r>
              <a:rPr lang="en-GB" sz="2900" dirty="0">
                <a:solidFill>
                  <a:schemeClr val="tx1"/>
                </a:solidFill>
                <a:latin typeface="Courier" pitchFamily="2" charset="0"/>
              </a:rPr>
              <a:t>(</a:t>
            </a:r>
            <a:r>
              <a:rPr lang="en-GB" sz="2900" dirty="0" err="1">
                <a:solidFill>
                  <a:schemeClr val="tx1"/>
                </a:solidFill>
                <a:latin typeface="Courier" pitchFamily="2" charset="0"/>
              </a:rPr>
              <a:t>celsius</a:t>
            </a:r>
            <a:r>
              <a:rPr lang="en-GB" sz="2900" dirty="0">
                <a:solidFill>
                  <a:schemeClr val="tx1"/>
                </a:solidFill>
                <a:latin typeface="Courier" pitchFamily="2" charset="0"/>
              </a:rPr>
              <a:t> + </a:t>
            </a:r>
          </a:p>
          <a:p>
            <a:r>
              <a:rPr lang="en-GB" sz="2900" dirty="0">
                <a:solidFill>
                  <a:schemeClr val="tx1"/>
                </a:solidFill>
                <a:latin typeface="Courier" pitchFamily="2" charset="0"/>
              </a:rPr>
              <a:t>             "°C is equivalent to " + </a:t>
            </a:r>
            <a:r>
              <a:rPr lang="en-GB" sz="2900" dirty="0" err="1">
                <a:solidFill>
                  <a:schemeClr val="tx1"/>
                </a:solidFill>
                <a:latin typeface="Courier" pitchFamily="2" charset="0"/>
              </a:rPr>
              <a:t>fahrenheit</a:t>
            </a:r>
            <a:r>
              <a:rPr lang="en-GB" sz="2900" dirty="0">
                <a:solidFill>
                  <a:schemeClr val="tx1"/>
                </a:solidFill>
                <a:latin typeface="Courier" pitchFamily="2" charset="0"/>
              </a:rPr>
              <a:t> + "°F");</a:t>
            </a:r>
          </a:p>
          <a:p>
            <a:r>
              <a:rPr lang="en-GB" sz="2900" dirty="0">
                <a:solidFill>
                  <a:schemeClr val="tx1"/>
                </a:solidFill>
                <a:latin typeface="Courier" pitchFamily="2" charset="0"/>
              </a:rPr>
              <a:t>    }</a:t>
            </a:r>
          </a:p>
          <a:p>
            <a:r>
              <a:rPr lang="en-GB" sz="2900" dirty="0">
                <a:solidFill>
                  <a:schemeClr val="tx1"/>
                </a:solidFill>
                <a:latin typeface="Courier" pitchFamily="2" charset="0"/>
              </a:rPr>
              <a:t>}</a:t>
            </a:r>
          </a:p>
        </p:txBody>
      </p:sp>
    </p:spTree>
    <p:extLst>
      <p:ext uri="{BB962C8B-B14F-4D97-AF65-F5344CB8AC3E}">
        <p14:creationId xmlns:p14="http://schemas.microsoft.com/office/powerpoint/2010/main" val="42526407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55B0E-A969-6D60-9669-0DDDF5C849E1}"/>
              </a:ext>
            </a:extLst>
          </p:cNvPr>
          <p:cNvSpPr>
            <a:spLocks noGrp="1"/>
          </p:cNvSpPr>
          <p:nvPr>
            <p:ph type="ctrTitle"/>
          </p:nvPr>
        </p:nvSpPr>
        <p:spPr/>
        <p:txBody>
          <a:bodyPr>
            <a:noAutofit/>
          </a:bodyPr>
          <a:lstStyle/>
          <a:p>
            <a:r>
              <a:rPr lang="en-GB" sz="6600" dirty="0"/>
              <a:t>Notes on ChatGPT solution</a:t>
            </a:r>
          </a:p>
        </p:txBody>
      </p:sp>
      <p:sp>
        <p:nvSpPr>
          <p:cNvPr id="3" name="Text Placeholder 2">
            <a:extLst>
              <a:ext uri="{FF2B5EF4-FFF2-40B4-BE49-F238E27FC236}">
                <a16:creationId xmlns:a16="http://schemas.microsoft.com/office/drawing/2014/main" id="{CEE99860-8330-FB5D-BFEE-B9CD7C643261}"/>
              </a:ext>
            </a:extLst>
          </p:cNvPr>
          <p:cNvSpPr>
            <a:spLocks noGrp="1"/>
          </p:cNvSpPr>
          <p:nvPr>
            <p:ph type="body" sz="quarter" idx="10"/>
          </p:nvPr>
        </p:nvSpPr>
        <p:spPr/>
        <p:txBody>
          <a:bodyPr/>
          <a:lstStyle/>
          <a:p>
            <a:r>
              <a:rPr lang="en-GB" sz="4800" dirty="0"/>
              <a:t>Good code</a:t>
            </a:r>
          </a:p>
          <a:p>
            <a:r>
              <a:rPr lang="en-GB" sz="4800" dirty="0"/>
              <a:t>Probably copied from one website</a:t>
            </a:r>
          </a:p>
          <a:p>
            <a:r>
              <a:rPr lang="en-GB" sz="4800" dirty="0"/>
              <a:t>Does not deal with temperatures &lt;273.15°C</a:t>
            </a:r>
          </a:p>
        </p:txBody>
      </p:sp>
      <p:sp>
        <p:nvSpPr>
          <p:cNvPr id="4" name="Text Placeholder 3">
            <a:extLst>
              <a:ext uri="{FF2B5EF4-FFF2-40B4-BE49-F238E27FC236}">
                <a16:creationId xmlns:a16="http://schemas.microsoft.com/office/drawing/2014/main" id="{36585460-1E46-4149-2F41-C458641259CA}"/>
              </a:ext>
            </a:extLst>
          </p:cNvPr>
          <p:cNvSpPr>
            <a:spLocks noGrp="1"/>
          </p:cNvSpPr>
          <p:nvPr>
            <p:ph type="body" sz="quarter" idx="11"/>
          </p:nvPr>
        </p:nvSpPr>
        <p:spPr/>
        <p:txBody>
          <a:bodyPr/>
          <a:lstStyle/>
          <a:p>
            <a:endParaRPr lang="en-GB"/>
          </a:p>
        </p:txBody>
      </p:sp>
      <p:sp>
        <p:nvSpPr>
          <p:cNvPr id="5" name="Text Placeholder 2">
            <a:extLst>
              <a:ext uri="{FF2B5EF4-FFF2-40B4-BE49-F238E27FC236}">
                <a16:creationId xmlns:a16="http://schemas.microsoft.com/office/drawing/2014/main" id="{1A3A65F5-2B0E-C0F2-0F2C-E07695C2FCF2}"/>
              </a:ext>
            </a:extLst>
          </p:cNvPr>
          <p:cNvSpPr txBox="1">
            <a:spLocks/>
          </p:cNvSpPr>
          <p:nvPr/>
        </p:nvSpPr>
        <p:spPr>
          <a:xfrm>
            <a:off x="5298141" y="6589059"/>
            <a:ext cx="6652398" cy="2362126"/>
          </a:xfrm>
          <a:prstGeom prst="rect">
            <a:avLst/>
          </a:prstGeom>
          <a:solidFill>
            <a:schemeClr val="bg1"/>
          </a:solidFill>
        </p:spPr>
        <p:txBody>
          <a:bodyPr vert="horz" lIns="130000" tIns="65000" rIns="130000" bIns="65000" rtlCol="0">
            <a:normAutofit fontScale="40000" lnSpcReduction="20000"/>
          </a:bodyPr>
          <a:lstStyle>
            <a:lvl1pPr marL="0" indent="0" algn="l" defTabSz="650001" rtl="0" eaLnBrk="1" latinLnBrk="0" hangingPunct="1">
              <a:spcBef>
                <a:spcPct val="20000"/>
              </a:spcBef>
              <a:buFont typeface="Arial"/>
              <a:buNone/>
              <a:defRPr sz="4400" kern="1200" cap="none" baseline="0">
                <a:solidFill>
                  <a:srgbClr val="FFFFFF"/>
                </a:solidFill>
                <a:latin typeface="+mn-lt"/>
                <a:ea typeface="+mn-ea"/>
                <a:cs typeface="+mn-cs"/>
              </a:defRPr>
            </a:lvl1pPr>
            <a:lvl2pPr marL="650001" indent="0" algn="l" defTabSz="650001" rtl="0" eaLnBrk="1" latinLnBrk="0" hangingPunct="1">
              <a:spcBef>
                <a:spcPct val="20000"/>
              </a:spcBef>
              <a:buFont typeface="Arial"/>
              <a:buNone/>
              <a:defRPr sz="4000" kern="1200">
                <a:solidFill>
                  <a:schemeClr val="tx1"/>
                </a:solidFill>
                <a:latin typeface="+mn-lt"/>
                <a:ea typeface="+mn-ea"/>
                <a:cs typeface="+mn-cs"/>
              </a:defRPr>
            </a:lvl2pPr>
            <a:lvl3pPr marL="1625003" indent="-325001" algn="l" defTabSz="650001" rtl="0" eaLnBrk="1" latinLnBrk="0" hangingPunct="1">
              <a:spcBef>
                <a:spcPct val="20000"/>
              </a:spcBef>
              <a:buFont typeface="Arial"/>
              <a:buChar char="•"/>
              <a:defRPr sz="3200" kern="1200">
                <a:solidFill>
                  <a:schemeClr val="tx1"/>
                </a:solidFill>
                <a:latin typeface="+mn-lt"/>
                <a:ea typeface="+mn-ea"/>
                <a:cs typeface="+mn-cs"/>
              </a:defRPr>
            </a:lvl3pPr>
            <a:lvl4pPr marL="2275004" indent="-325001" algn="l" defTabSz="650001" rtl="0" eaLnBrk="1" latinLnBrk="0" hangingPunct="1">
              <a:spcBef>
                <a:spcPct val="20000"/>
              </a:spcBef>
              <a:buFont typeface="Arial"/>
              <a:buChar char="–"/>
              <a:defRPr sz="3200" kern="1200">
                <a:solidFill>
                  <a:schemeClr val="tx1"/>
                </a:solidFill>
                <a:latin typeface="+mn-lt"/>
                <a:ea typeface="+mn-ea"/>
                <a:cs typeface="+mn-cs"/>
              </a:defRPr>
            </a:lvl4pPr>
            <a:lvl5pPr marL="2925006" indent="-325001" algn="l" defTabSz="650001" rtl="0" eaLnBrk="1" latinLnBrk="0" hangingPunct="1">
              <a:spcBef>
                <a:spcPct val="20000"/>
              </a:spcBef>
              <a:buFont typeface="Arial"/>
              <a:buChar char="»"/>
              <a:defRPr sz="3200" kern="1200">
                <a:solidFill>
                  <a:schemeClr val="tx1"/>
                </a:solidFill>
                <a:latin typeface="+mn-lt"/>
                <a:ea typeface="+mn-ea"/>
                <a:cs typeface="+mn-cs"/>
              </a:defRPr>
            </a:lvl5pPr>
            <a:lvl6pPr marL="3575007" indent="-325001" algn="l" defTabSz="650001" rtl="0" eaLnBrk="1" latinLnBrk="0" hangingPunct="1">
              <a:spcBef>
                <a:spcPct val="20000"/>
              </a:spcBef>
              <a:buFont typeface="Arial"/>
              <a:buChar char="•"/>
              <a:defRPr sz="2800" kern="1200">
                <a:solidFill>
                  <a:schemeClr val="tx1"/>
                </a:solidFill>
                <a:latin typeface="+mn-lt"/>
                <a:ea typeface="+mn-ea"/>
                <a:cs typeface="+mn-cs"/>
              </a:defRPr>
            </a:lvl6pPr>
            <a:lvl7pPr marL="4225008" indent="-325001" algn="l" defTabSz="650001" rtl="0" eaLnBrk="1" latinLnBrk="0" hangingPunct="1">
              <a:spcBef>
                <a:spcPct val="20000"/>
              </a:spcBef>
              <a:buFont typeface="Arial"/>
              <a:buChar char="•"/>
              <a:defRPr sz="2800" kern="1200">
                <a:solidFill>
                  <a:schemeClr val="tx1"/>
                </a:solidFill>
                <a:latin typeface="+mn-lt"/>
                <a:ea typeface="+mn-ea"/>
                <a:cs typeface="+mn-cs"/>
              </a:defRPr>
            </a:lvl7pPr>
            <a:lvl8pPr marL="4875009" indent="-325001" algn="l" defTabSz="650001" rtl="0" eaLnBrk="1" latinLnBrk="0" hangingPunct="1">
              <a:spcBef>
                <a:spcPct val="20000"/>
              </a:spcBef>
              <a:buFont typeface="Arial"/>
              <a:buChar char="•"/>
              <a:defRPr sz="2800" kern="1200">
                <a:solidFill>
                  <a:schemeClr val="tx1"/>
                </a:solidFill>
                <a:latin typeface="+mn-lt"/>
                <a:ea typeface="+mn-ea"/>
                <a:cs typeface="+mn-cs"/>
              </a:defRPr>
            </a:lvl8pPr>
            <a:lvl9pPr marL="5525011" indent="-325001" algn="l" defTabSz="650001" rtl="0" eaLnBrk="1" latinLnBrk="0" hangingPunct="1">
              <a:spcBef>
                <a:spcPct val="20000"/>
              </a:spcBef>
              <a:buFont typeface="Arial"/>
              <a:buChar char="•"/>
              <a:defRPr sz="2800" kern="1200">
                <a:solidFill>
                  <a:schemeClr val="tx1"/>
                </a:solidFill>
                <a:latin typeface="+mn-lt"/>
                <a:ea typeface="+mn-ea"/>
                <a:cs typeface="+mn-cs"/>
              </a:defRPr>
            </a:lvl9pPr>
          </a:lstStyle>
          <a:p>
            <a:r>
              <a:rPr lang="en-GB" sz="2900">
                <a:solidFill>
                  <a:schemeClr val="tx1"/>
                </a:solidFill>
                <a:latin typeface="Courier" pitchFamily="2" charset="0"/>
              </a:rPr>
              <a:t>public class TemperatureConverter {</a:t>
            </a:r>
          </a:p>
          <a:p>
            <a:r>
              <a:rPr lang="en-GB" sz="2900">
                <a:solidFill>
                  <a:schemeClr val="tx1"/>
                </a:solidFill>
                <a:latin typeface="Courier" pitchFamily="2" charset="0"/>
              </a:rPr>
              <a:t>    public static float celsiusToFahrenheit(float celsius) {</a:t>
            </a:r>
          </a:p>
          <a:p>
            <a:r>
              <a:rPr lang="en-GB" sz="2900">
                <a:solidFill>
                  <a:schemeClr val="tx1"/>
                </a:solidFill>
                <a:latin typeface="Courier" pitchFamily="2" charset="0"/>
              </a:rPr>
              <a:t>        return (celsius * 9.0f / 5.0f) + 32.0f;</a:t>
            </a:r>
          </a:p>
          <a:p>
            <a:r>
              <a:rPr lang="en-GB" sz="2900">
                <a:solidFill>
                  <a:schemeClr val="tx1"/>
                </a:solidFill>
                <a:latin typeface="Courier" pitchFamily="2" charset="0"/>
              </a:rPr>
              <a:t>    }</a:t>
            </a:r>
          </a:p>
          <a:p>
            <a:endParaRPr lang="en-GB" sz="2900">
              <a:solidFill>
                <a:schemeClr val="tx1"/>
              </a:solidFill>
              <a:latin typeface="Courier" pitchFamily="2" charset="0"/>
            </a:endParaRPr>
          </a:p>
          <a:p>
            <a:r>
              <a:rPr lang="en-GB" sz="2900">
                <a:solidFill>
                  <a:schemeClr val="tx1"/>
                </a:solidFill>
                <a:latin typeface="Courier" pitchFamily="2" charset="0"/>
              </a:rPr>
              <a:t>    public static void main(String[] args) {</a:t>
            </a:r>
          </a:p>
          <a:p>
            <a:r>
              <a:rPr lang="en-GB" sz="2900">
                <a:solidFill>
                  <a:schemeClr val="tx1"/>
                </a:solidFill>
                <a:latin typeface="Courier" pitchFamily="2" charset="0"/>
              </a:rPr>
              <a:t>        float celsius = 25.0f;</a:t>
            </a:r>
          </a:p>
          <a:p>
            <a:r>
              <a:rPr lang="en-GB" sz="2900">
                <a:solidFill>
                  <a:schemeClr val="tx1"/>
                </a:solidFill>
                <a:latin typeface="Courier" pitchFamily="2" charset="0"/>
              </a:rPr>
              <a:t>        float fahrenheit = celsiusToFahrenheit(celsius);</a:t>
            </a:r>
          </a:p>
          <a:p>
            <a:r>
              <a:rPr lang="en-GB" sz="2900">
                <a:solidFill>
                  <a:schemeClr val="tx1"/>
                </a:solidFill>
                <a:latin typeface="Courier" pitchFamily="2" charset="0"/>
              </a:rPr>
              <a:t>        System.out.println(celsius + </a:t>
            </a:r>
          </a:p>
          <a:p>
            <a:r>
              <a:rPr lang="en-GB" sz="2900">
                <a:solidFill>
                  <a:schemeClr val="tx1"/>
                </a:solidFill>
                <a:latin typeface="Courier" pitchFamily="2" charset="0"/>
              </a:rPr>
              <a:t>             "°C is equivalent to " + fahrenheit + "°F");</a:t>
            </a:r>
          </a:p>
          <a:p>
            <a:r>
              <a:rPr lang="en-GB" sz="2900">
                <a:solidFill>
                  <a:schemeClr val="tx1"/>
                </a:solidFill>
                <a:latin typeface="Courier" pitchFamily="2" charset="0"/>
              </a:rPr>
              <a:t>    }</a:t>
            </a:r>
          </a:p>
          <a:p>
            <a:r>
              <a:rPr lang="en-GB" sz="2900">
                <a:solidFill>
                  <a:schemeClr val="tx1"/>
                </a:solidFill>
                <a:latin typeface="Courier" pitchFamily="2" charset="0"/>
              </a:rPr>
              <a:t>}</a:t>
            </a:r>
            <a:endParaRPr lang="en-GB" sz="2900" dirty="0">
              <a:solidFill>
                <a:schemeClr val="tx1"/>
              </a:solidFill>
              <a:latin typeface="Courier" pitchFamily="2" charset="0"/>
            </a:endParaRPr>
          </a:p>
        </p:txBody>
      </p:sp>
    </p:spTree>
    <p:extLst>
      <p:ext uri="{BB962C8B-B14F-4D97-AF65-F5344CB8AC3E}">
        <p14:creationId xmlns:p14="http://schemas.microsoft.com/office/powerpoint/2010/main" val="130271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E0866-0AD5-58A0-34B8-BF738B65F602}"/>
              </a:ext>
            </a:extLst>
          </p:cNvPr>
          <p:cNvSpPr>
            <a:spLocks noGrp="1"/>
          </p:cNvSpPr>
          <p:nvPr>
            <p:ph type="ctrTitle"/>
          </p:nvPr>
        </p:nvSpPr>
        <p:spPr>
          <a:xfrm>
            <a:off x="974526" y="2632696"/>
            <a:ext cx="11077565" cy="1689922"/>
          </a:xfrm>
        </p:spPr>
        <p:txBody>
          <a:bodyPr>
            <a:noAutofit/>
          </a:bodyPr>
          <a:lstStyle/>
          <a:p>
            <a:r>
              <a:rPr lang="en-GB" dirty="0"/>
              <a:t>AI and the Future of Programming</a:t>
            </a:r>
          </a:p>
        </p:txBody>
      </p:sp>
      <p:sp>
        <p:nvSpPr>
          <p:cNvPr id="3" name="Text Placeholder 2">
            <a:extLst>
              <a:ext uri="{FF2B5EF4-FFF2-40B4-BE49-F238E27FC236}">
                <a16:creationId xmlns:a16="http://schemas.microsoft.com/office/drawing/2014/main" id="{08E9938B-420F-A447-7135-B538AC6FA575}"/>
              </a:ext>
            </a:extLst>
          </p:cNvPr>
          <p:cNvSpPr>
            <a:spLocks noGrp="1"/>
          </p:cNvSpPr>
          <p:nvPr>
            <p:ph type="body" sz="quarter" idx="10"/>
          </p:nvPr>
        </p:nvSpPr>
        <p:spPr>
          <a:xfrm>
            <a:off x="947015" y="4285675"/>
            <a:ext cx="11092357" cy="3990713"/>
          </a:xfrm>
        </p:spPr>
        <p:txBody>
          <a:bodyPr/>
          <a:lstStyle/>
          <a:p>
            <a:r>
              <a:rPr lang="en-GB" dirty="0"/>
              <a:t>Will programmers be redundant?</a:t>
            </a:r>
          </a:p>
          <a:p>
            <a:r>
              <a:rPr lang="en-GB" dirty="0"/>
              <a:t>No, but roles will change</a:t>
            </a:r>
          </a:p>
          <a:p>
            <a:r>
              <a:rPr lang="en-GB" dirty="0"/>
              <a:t>Requirements/prompt engineer</a:t>
            </a:r>
          </a:p>
          <a:p>
            <a:pPr lvl="1"/>
            <a:r>
              <a:rPr lang="en-GB" i="1" dirty="0">
                <a:solidFill>
                  <a:schemeClr val="bg1"/>
                </a:solidFill>
              </a:rPr>
              <a:t>vibe coding</a:t>
            </a:r>
          </a:p>
          <a:p>
            <a:r>
              <a:rPr lang="en-GB" dirty="0"/>
              <a:t>Testers</a:t>
            </a:r>
          </a:p>
        </p:txBody>
      </p:sp>
      <p:sp>
        <p:nvSpPr>
          <p:cNvPr id="4" name="Text Placeholder 3">
            <a:extLst>
              <a:ext uri="{FF2B5EF4-FFF2-40B4-BE49-F238E27FC236}">
                <a16:creationId xmlns:a16="http://schemas.microsoft.com/office/drawing/2014/main" id="{54F83AD5-6D84-CCE5-91AE-2DC6755CA0EB}"/>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96596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412F3-F7ED-F798-5910-B860D0C0AD00}"/>
              </a:ext>
            </a:extLst>
          </p:cNvPr>
          <p:cNvSpPr>
            <a:spLocks noGrp="1"/>
          </p:cNvSpPr>
          <p:nvPr>
            <p:ph type="ctrTitle"/>
          </p:nvPr>
        </p:nvSpPr>
        <p:spPr/>
        <p:txBody>
          <a:bodyPr>
            <a:noAutofit/>
          </a:bodyPr>
          <a:lstStyle/>
          <a:p>
            <a:r>
              <a:rPr lang="en-GB" sz="6600" dirty="0"/>
              <a:t>Vibe coding</a:t>
            </a:r>
          </a:p>
        </p:txBody>
      </p:sp>
      <p:sp>
        <p:nvSpPr>
          <p:cNvPr id="3" name="Text Placeholder 2">
            <a:extLst>
              <a:ext uri="{FF2B5EF4-FFF2-40B4-BE49-F238E27FC236}">
                <a16:creationId xmlns:a16="http://schemas.microsoft.com/office/drawing/2014/main" id="{9A7E5918-8C9C-5AF7-5AA8-2BD21D057CF0}"/>
              </a:ext>
            </a:extLst>
          </p:cNvPr>
          <p:cNvSpPr>
            <a:spLocks noGrp="1"/>
          </p:cNvSpPr>
          <p:nvPr>
            <p:ph type="body" sz="quarter" idx="10"/>
          </p:nvPr>
        </p:nvSpPr>
        <p:spPr/>
        <p:txBody>
          <a:bodyPr/>
          <a:lstStyle/>
          <a:p>
            <a:r>
              <a:rPr lang="en-GB" dirty="0">
                <a:hlinkClick r:id="rId3"/>
              </a:rPr>
              <a:t>‘A new way of coding where you don’t write a line of code. You use your voice. You Tell AI exactly what you want built and it builds it for you.’</a:t>
            </a:r>
            <a:endParaRPr lang="en-GB" dirty="0"/>
          </a:p>
          <a:p>
            <a:pPr algn="r"/>
            <a:r>
              <a:rPr lang="en-GB" dirty="0"/>
              <a:t>Matthew Berman</a:t>
            </a:r>
          </a:p>
        </p:txBody>
      </p:sp>
      <p:sp>
        <p:nvSpPr>
          <p:cNvPr id="4" name="Text Placeholder 3">
            <a:extLst>
              <a:ext uri="{FF2B5EF4-FFF2-40B4-BE49-F238E27FC236}">
                <a16:creationId xmlns:a16="http://schemas.microsoft.com/office/drawing/2014/main" id="{389A92FD-FD23-D66E-5257-63BD2F62FADB}"/>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9050566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31BFF-0344-2852-CC37-7BFA3C5EFE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17F1D2-B0FA-9FDC-91D3-5EC6B6D2546C}"/>
              </a:ext>
            </a:extLst>
          </p:cNvPr>
          <p:cNvSpPr>
            <a:spLocks noGrp="1"/>
          </p:cNvSpPr>
          <p:nvPr>
            <p:ph type="ctrTitle"/>
          </p:nvPr>
        </p:nvSpPr>
        <p:spPr/>
        <p:txBody>
          <a:bodyPr>
            <a:noAutofit/>
          </a:bodyPr>
          <a:lstStyle/>
          <a:p>
            <a:r>
              <a:rPr lang="en-GB" sz="6600" dirty="0"/>
              <a:t>Vibe coding</a:t>
            </a:r>
          </a:p>
        </p:txBody>
      </p:sp>
      <p:sp>
        <p:nvSpPr>
          <p:cNvPr id="3" name="Text Placeholder 2">
            <a:extLst>
              <a:ext uri="{FF2B5EF4-FFF2-40B4-BE49-F238E27FC236}">
                <a16:creationId xmlns:a16="http://schemas.microsoft.com/office/drawing/2014/main" id="{734EC972-4CDA-7570-1AF0-6B63CD9F087C}"/>
              </a:ext>
            </a:extLst>
          </p:cNvPr>
          <p:cNvSpPr>
            <a:spLocks noGrp="1"/>
          </p:cNvSpPr>
          <p:nvPr>
            <p:ph type="body" sz="quarter" idx="10"/>
          </p:nvPr>
        </p:nvSpPr>
        <p:spPr/>
        <p:txBody>
          <a:bodyPr/>
          <a:lstStyle/>
          <a:p>
            <a:r>
              <a:rPr lang="en-GB" sz="5400" dirty="0"/>
              <a:t>‘You don’t even look at the code’</a:t>
            </a:r>
          </a:p>
          <a:p>
            <a:r>
              <a:rPr lang="en-GB" sz="5400" dirty="0"/>
              <a:t>But has the task changed that much?</a:t>
            </a:r>
          </a:p>
        </p:txBody>
      </p:sp>
      <p:sp>
        <p:nvSpPr>
          <p:cNvPr id="4" name="Text Placeholder 3">
            <a:extLst>
              <a:ext uri="{FF2B5EF4-FFF2-40B4-BE49-F238E27FC236}">
                <a16:creationId xmlns:a16="http://schemas.microsoft.com/office/drawing/2014/main" id="{57907A33-5594-0A58-4F6B-65ADEFEBC853}"/>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65211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B77DF-A3D1-03B8-D862-BC35E6B91092}"/>
              </a:ext>
            </a:extLst>
          </p:cNvPr>
          <p:cNvSpPr>
            <a:spLocks noGrp="1"/>
          </p:cNvSpPr>
          <p:nvPr>
            <p:ph type="ctrTitle"/>
          </p:nvPr>
        </p:nvSpPr>
        <p:spPr/>
        <p:txBody>
          <a:bodyPr/>
          <a:lstStyle/>
          <a:p>
            <a:r>
              <a:rPr lang="en-GB" dirty="0"/>
              <a:t>Routes into coding</a:t>
            </a:r>
          </a:p>
        </p:txBody>
      </p:sp>
      <p:sp>
        <p:nvSpPr>
          <p:cNvPr id="3" name="Text Placeholder 2">
            <a:extLst>
              <a:ext uri="{FF2B5EF4-FFF2-40B4-BE49-F238E27FC236}">
                <a16:creationId xmlns:a16="http://schemas.microsoft.com/office/drawing/2014/main" id="{A8E61C77-0621-CDA6-D795-32290DC9E591}"/>
              </a:ext>
            </a:extLst>
          </p:cNvPr>
          <p:cNvSpPr>
            <a:spLocks noGrp="1"/>
          </p:cNvSpPr>
          <p:nvPr>
            <p:ph type="body" sz="quarter" idx="10"/>
          </p:nvPr>
        </p:nvSpPr>
        <p:spPr/>
        <p:txBody>
          <a:bodyPr/>
          <a:lstStyle/>
          <a:p>
            <a:r>
              <a:rPr lang="en-GB" dirty="0"/>
              <a:t>What should we can this new job?</a:t>
            </a:r>
          </a:p>
        </p:txBody>
      </p:sp>
      <p:sp>
        <p:nvSpPr>
          <p:cNvPr id="4" name="Text Placeholder 3">
            <a:extLst>
              <a:ext uri="{FF2B5EF4-FFF2-40B4-BE49-F238E27FC236}">
                <a16:creationId xmlns:a16="http://schemas.microsoft.com/office/drawing/2014/main" id="{BEA1D459-C652-971B-437B-BF3C18DE221D}"/>
              </a:ext>
            </a:extLst>
          </p:cNvPr>
          <p:cNvSpPr>
            <a:spLocks noGrp="1"/>
          </p:cNvSpPr>
          <p:nvPr>
            <p:ph type="body" sz="quarter" idx="11"/>
          </p:nvPr>
        </p:nvSpPr>
        <p:spPr/>
        <p:txBody>
          <a:bodyPr/>
          <a:lstStyle/>
          <a:p>
            <a:endParaRPr lang="en-GB"/>
          </a:p>
        </p:txBody>
      </p:sp>
      <p:sp>
        <p:nvSpPr>
          <p:cNvPr id="5" name="Title 1">
            <a:extLst>
              <a:ext uri="{FF2B5EF4-FFF2-40B4-BE49-F238E27FC236}">
                <a16:creationId xmlns:a16="http://schemas.microsoft.com/office/drawing/2014/main" id="{AFFEC1E4-541D-9B6B-0AB6-83794971FFCB}"/>
              </a:ext>
            </a:extLst>
          </p:cNvPr>
          <p:cNvSpPr txBox="1">
            <a:spLocks/>
          </p:cNvSpPr>
          <p:nvPr/>
        </p:nvSpPr>
        <p:spPr>
          <a:xfrm>
            <a:off x="7546777" y="2708896"/>
            <a:ext cx="625674" cy="1096766"/>
          </a:xfrm>
          <a:prstGeom prst="rect">
            <a:avLst/>
          </a:prstGeom>
        </p:spPr>
        <p:txBody>
          <a:bodyPr vert="horz" lIns="130000" tIns="65000" rIns="130000" bIns="65000" rtlCol="0" anchor="ctr">
            <a:normAutofit/>
          </a:bodyPr>
          <a:lstStyle>
            <a:lvl1pPr algn="l" defTabSz="650001" rtl="0" eaLnBrk="1" latinLnBrk="0" hangingPunct="1">
              <a:spcBef>
                <a:spcPct val="0"/>
              </a:spcBef>
              <a:buNone/>
              <a:defRPr sz="6000" b="1" kern="1200" baseline="0">
                <a:solidFill>
                  <a:srgbClr val="FFFFFF"/>
                </a:solidFill>
                <a:latin typeface="Cambria"/>
                <a:ea typeface="+mj-ea"/>
                <a:cs typeface="Cambria"/>
              </a:defRPr>
            </a:lvl1pPr>
          </a:lstStyle>
          <a:p>
            <a:r>
              <a:rPr lang="en-GB" dirty="0"/>
              <a:t>?</a:t>
            </a:r>
          </a:p>
        </p:txBody>
      </p:sp>
      <p:sp>
        <p:nvSpPr>
          <p:cNvPr id="6" name="Title 1">
            <a:extLst>
              <a:ext uri="{FF2B5EF4-FFF2-40B4-BE49-F238E27FC236}">
                <a16:creationId xmlns:a16="http://schemas.microsoft.com/office/drawing/2014/main" id="{6B81BE24-47C8-3FA8-02FA-1B2DC42AB426}"/>
              </a:ext>
            </a:extLst>
          </p:cNvPr>
          <p:cNvSpPr txBox="1">
            <a:spLocks/>
          </p:cNvSpPr>
          <p:nvPr/>
        </p:nvSpPr>
        <p:spPr>
          <a:xfrm>
            <a:off x="1028072" y="2636816"/>
            <a:ext cx="11077565" cy="1096766"/>
          </a:xfrm>
          <a:prstGeom prst="rect">
            <a:avLst/>
          </a:prstGeom>
        </p:spPr>
        <p:txBody>
          <a:bodyPr vert="horz" lIns="130000" tIns="65000" rIns="130000" bIns="65000" rtlCol="0" anchor="ctr">
            <a:normAutofit/>
          </a:bodyPr>
          <a:lstStyle>
            <a:lvl1pPr algn="l" defTabSz="650001" rtl="0" eaLnBrk="1" latinLnBrk="0" hangingPunct="1">
              <a:spcBef>
                <a:spcPct val="0"/>
              </a:spcBef>
              <a:buNone/>
              <a:defRPr sz="6000" b="1" kern="1200" baseline="0">
                <a:solidFill>
                  <a:srgbClr val="FFFFFF"/>
                </a:solidFill>
                <a:latin typeface="Cambria"/>
                <a:ea typeface="+mj-ea"/>
                <a:cs typeface="Cambria"/>
              </a:defRPr>
            </a:lvl1pPr>
          </a:lstStyle>
          <a:p>
            <a:r>
              <a:rPr lang="en-GB" dirty="0"/>
              <a:t>Routes into </a:t>
            </a:r>
            <a:r>
              <a:rPr lang="en-GB" i="1" dirty="0"/>
              <a:t>coding</a:t>
            </a:r>
          </a:p>
        </p:txBody>
      </p:sp>
    </p:spTree>
    <p:extLst>
      <p:ext uri="{BB962C8B-B14F-4D97-AF65-F5344CB8AC3E}">
        <p14:creationId xmlns:p14="http://schemas.microsoft.com/office/powerpoint/2010/main" val="12548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C3F45-2C6C-3716-C535-04D5887F7A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6605D0-789B-3386-831A-6FE107EBCFA4}"/>
              </a:ext>
            </a:extLst>
          </p:cNvPr>
          <p:cNvSpPr>
            <a:spLocks noGrp="1"/>
          </p:cNvSpPr>
          <p:nvPr>
            <p:ph type="ctrTitle"/>
          </p:nvPr>
        </p:nvSpPr>
        <p:spPr/>
        <p:txBody>
          <a:bodyPr/>
          <a:lstStyle/>
          <a:p>
            <a:r>
              <a:rPr lang="en-GB" dirty="0"/>
              <a:t>Routes into coding</a:t>
            </a:r>
          </a:p>
        </p:txBody>
      </p:sp>
      <p:sp>
        <p:nvSpPr>
          <p:cNvPr id="3" name="Text Placeholder 2">
            <a:extLst>
              <a:ext uri="{FF2B5EF4-FFF2-40B4-BE49-F238E27FC236}">
                <a16:creationId xmlns:a16="http://schemas.microsoft.com/office/drawing/2014/main" id="{91F49C66-E6FE-67B3-82F9-CB68E003FB05}"/>
              </a:ext>
            </a:extLst>
          </p:cNvPr>
          <p:cNvSpPr>
            <a:spLocks noGrp="1"/>
          </p:cNvSpPr>
          <p:nvPr>
            <p:ph type="body" sz="quarter" idx="10"/>
          </p:nvPr>
        </p:nvSpPr>
        <p:spPr/>
        <p:txBody>
          <a:bodyPr/>
          <a:lstStyle/>
          <a:p>
            <a:r>
              <a:rPr lang="en-GB" dirty="0"/>
              <a:t>Computer science degree</a:t>
            </a:r>
          </a:p>
          <a:p>
            <a:r>
              <a:rPr lang="en-GB" dirty="0"/>
              <a:t>Computer bootcamp</a:t>
            </a:r>
          </a:p>
          <a:p>
            <a:r>
              <a:rPr lang="en-GB" dirty="0"/>
              <a:t>Apprenticeships</a:t>
            </a:r>
          </a:p>
          <a:p>
            <a:r>
              <a:rPr lang="en-GB" dirty="0"/>
              <a:t>‘Work experience’</a:t>
            </a:r>
          </a:p>
        </p:txBody>
      </p:sp>
      <p:sp>
        <p:nvSpPr>
          <p:cNvPr id="4" name="Text Placeholder 3">
            <a:extLst>
              <a:ext uri="{FF2B5EF4-FFF2-40B4-BE49-F238E27FC236}">
                <a16:creationId xmlns:a16="http://schemas.microsoft.com/office/drawing/2014/main" id="{330AD3E5-A84E-060F-C6F0-A092B7485703}"/>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24079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76A8D-94D1-A68E-3E6E-13C7DF75BA91}"/>
              </a:ext>
            </a:extLst>
          </p:cNvPr>
          <p:cNvSpPr>
            <a:spLocks noGrp="1"/>
          </p:cNvSpPr>
          <p:nvPr>
            <p:ph type="ctrTitle"/>
          </p:nvPr>
        </p:nvSpPr>
        <p:spPr/>
        <p:txBody>
          <a:bodyPr/>
          <a:lstStyle/>
          <a:p>
            <a:r>
              <a:rPr lang="en-GB" dirty="0"/>
              <a:t>Computer bootcamp</a:t>
            </a:r>
          </a:p>
        </p:txBody>
      </p:sp>
      <p:sp>
        <p:nvSpPr>
          <p:cNvPr id="3" name="Text Placeholder 2">
            <a:extLst>
              <a:ext uri="{FF2B5EF4-FFF2-40B4-BE49-F238E27FC236}">
                <a16:creationId xmlns:a16="http://schemas.microsoft.com/office/drawing/2014/main" id="{B37A49A6-C453-3831-3C7A-5DB4E8A52799}"/>
              </a:ext>
            </a:extLst>
          </p:cNvPr>
          <p:cNvSpPr>
            <a:spLocks noGrp="1"/>
          </p:cNvSpPr>
          <p:nvPr>
            <p:ph type="body" sz="quarter" idx="10"/>
          </p:nvPr>
        </p:nvSpPr>
        <p:spPr>
          <a:xfrm>
            <a:off x="974724" y="3759201"/>
            <a:ext cx="11092357" cy="5115858"/>
          </a:xfrm>
        </p:spPr>
        <p:txBody>
          <a:bodyPr/>
          <a:lstStyle/>
          <a:p>
            <a:r>
              <a:rPr lang="en-GB" dirty="0"/>
              <a:t>Intensive programme learning software development</a:t>
            </a:r>
          </a:p>
          <a:p>
            <a:r>
              <a:rPr lang="en-GB" dirty="0"/>
              <a:t>Usually online</a:t>
            </a:r>
          </a:p>
          <a:p>
            <a:r>
              <a:rPr lang="en-GB" dirty="0"/>
              <a:t>Period of months</a:t>
            </a:r>
          </a:p>
          <a:p>
            <a:r>
              <a:rPr lang="en-GB" dirty="0"/>
              <a:t>Have to be paid for</a:t>
            </a:r>
          </a:p>
          <a:p>
            <a:r>
              <a:rPr lang="en-GB" sz="2800" u="sng" dirty="0">
                <a:hlinkClick r:id="rId2"/>
              </a:rPr>
              <a:t>https://www.forbes.com/uk/advisor/education/best-coding-bootcamps/</a:t>
            </a:r>
            <a:endParaRPr lang="en-GB" dirty="0"/>
          </a:p>
          <a:p>
            <a:endParaRPr lang="en-GB" dirty="0"/>
          </a:p>
        </p:txBody>
      </p:sp>
      <p:pic>
        <p:nvPicPr>
          <p:cNvPr id="8" name="Picture 7" descr="A qr code with a white background&#10;&#10;AI-generated content may be incorrect.">
            <a:extLst>
              <a:ext uri="{FF2B5EF4-FFF2-40B4-BE49-F238E27FC236}">
                <a16:creationId xmlns:a16="http://schemas.microsoft.com/office/drawing/2014/main" id="{52ED0882-AF6C-6F2D-1E16-62F2A2E8D81F}"/>
              </a:ext>
            </a:extLst>
          </p:cNvPr>
          <p:cNvPicPr>
            <a:picLocks noChangeAspect="1"/>
          </p:cNvPicPr>
          <p:nvPr/>
        </p:nvPicPr>
        <p:blipFill>
          <a:blip r:embed="rId3"/>
          <a:stretch>
            <a:fillRect/>
          </a:stretch>
        </p:blipFill>
        <p:spPr>
          <a:xfrm>
            <a:off x="9235440" y="4511040"/>
            <a:ext cx="2837656" cy="2837656"/>
          </a:xfrm>
          <a:prstGeom prst="rect">
            <a:avLst/>
          </a:prstGeom>
        </p:spPr>
      </p:pic>
    </p:spTree>
    <p:extLst>
      <p:ext uri="{BB962C8B-B14F-4D97-AF65-F5344CB8AC3E}">
        <p14:creationId xmlns:p14="http://schemas.microsoft.com/office/powerpoint/2010/main" val="303542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4000"/>
                            </p:stCondLst>
                            <p:childTnLst>
                              <p:par>
                                <p:cTn id="20" presetID="9"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D2C9D-3F67-C742-83D5-3C22793A9CE9}"/>
              </a:ext>
            </a:extLst>
          </p:cNvPr>
          <p:cNvSpPr>
            <a:spLocks noGrp="1"/>
          </p:cNvSpPr>
          <p:nvPr>
            <p:ph type="ctrTitle"/>
          </p:nvPr>
        </p:nvSpPr>
        <p:spPr/>
        <p:txBody>
          <a:bodyPr>
            <a:noAutofit/>
          </a:bodyPr>
          <a:lstStyle/>
          <a:p>
            <a:r>
              <a:rPr lang="en-US" sz="8000" dirty="0"/>
              <a:t>Introductions</a:t>
            </a:r>
          </a:p>
        </p:txBody>
      </p:sp>
      <p:sp>
        <p:nvSpPr>
          <p:cNvPr id="5" name="Text Placeholder 4">
            <a:extLst>
              <a:ext uri="{FF2B5EF4-FFF2-40B4-BE49-F238E27FC236}">
                <a16:creationId xmlns:a16="http://schemas.microsoft.com/office/drawing/2014/main" id="{73059DD7-D6B6-0B46-BA9B-61DFC254FB5D}"/>
              </a:ext>
            </a:extLst>
          </p:cNvPr>
          <p:cNvSpPr>
            <a:spLocks noGrp="1"/>
          </p:cNvSpPr>
          <p:nvPr>
            <p:ph type="body" sz="quarter" idx="10"/>
          </p:nvPr>
        </p:nvSpPr>
        <p:spPr>
          <a:xfrm>
            <a:off x="974725" y="3752866"/>
            <a:ext cx="11302218" cy="3347339"/>
          </a:xfrm>
        </p:spPr>
        <p:txBody>
          <a:bodyPr/>
          <a:lstStyle/>
          <a:p>
            <a:r>
              <a:rPr lang="en-US" sz="4400" dirty="0"/>
              <a:t>You</a:t>
            </a:r>
          </a:p>
          <a:p>
            <a:r>
              <a:rPr lang="en-US" sz="4400" dirty="0"/>
              <a:t>Me</a:t>
            </a:r>
          </a:p>
        </p:txBody>
      </p:sp>
      <p:sp>
        <p:nvSpPr>
          <p:cNvPr id="6" name="Text Placeholder 5">
            <a:extLst>
              <a:ext uri="{FF2B5EF4-FFF2-40B4-BE49-F238E27FC236}">
                <a16:creationId xmlns:a16="http://schemas.microsoft.com/office/drawing/2014/main" id="{93939FD8-61E8-0040-B8B0-5C7DF5A319C6}"/>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3292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61395-297A-46E8-CD44-6ABD7B071E4B}"/>
              </a:ext>
            </a:extLst>
          </p:cNvPr>
          <p:cNvSpPr>
            <a:spLocks noGrp="1"/>
          </p:cNvSpPr>
          <p:nvPr>
            <p:ph type="ctrTitle"/>
          </p:nvPr>
        </p:nvSpPr>
        <p:spPr/>
        <p:txBody>
          <a:bodyPr/>
          <a:lstStyle/>
          <a:p>
            <a:r>
              <a:rPr lang="en-GB" dirty="0"/>
              <a:t>Work experience</a:t>
            </a:r>
          </a:p>
        </p:txBody>
      </p:sp>
      <p:sp>
        <p:nvSpPr>
          <p:cNvPr id="3" name="Text Placeholder 2">
            <a:extLst>
              <a:ext uri="{FF2B5EF4-FFF2-40B4-BE49-F238E27FC236}">
                <a16:creationId xmlns:a16="http://schemas.microsoft.com/office/drawing/2014/main" id="{7B00CEBE-4912-4BE4-81AB-06C6BF822530}"/>
              </a:ext>
            </a:extLst>
          </p:cNvPr>
          <p:cNvSpPr>
            <a:spLocks noGrp="1"/>
          </p:cNvSpPr>
          <p:nvPr>
            <p:ph type="body" sz="quarter" idx="10"/>
          </p:nvPr>
        </p:nvSpPr>
        <p:spPr/>
        <p:txBody>
          <a:bodyPr/>
          <a:lstStyle/>
          <a:p>
            <a:r>
              <a:rPr lang="en-GB" dirty="0"/>
              <a:t>Internships</a:t>
            </a:r>
          </a:p>
          <a:p>
            <a:r>
              <a:rPr lang="en-GB" dirty="0"/>
              <a:t>Unpaid</a:t>
            </a:r>
          </a:p>
        </p:txBody>
      </p:sp>
      <p:sp>
        <p:nvSpPr>
          <p:cNvPr id="4" name="Text Placeholder 3">
            <a:extLst>
              <a:ext uri="{FF2B5EF4-FFF2-40B4-BE49-F238E27FC236}">
                <a16:creationId xmlns:a16="http://schemas.microsoft.com/office/drawing/2014/main" id="{D5F14ABC-0B5A-3C85-0AFF-1C86FA0AF60F}"/>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88558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53071-0090-8B16-B3C5-381CB05376B7}"/>
              </a:ext>
            </a:extLst>
          </p:cNvPr>
          <p:cNvSpPr>
            <a:spLocks noGrp="1"/>
          </p:cNvSpPr>
          <p:nvPr>
            <p:ph type="ctrTitle"/>
          </p:nvPr>
        </p:nvSpPr>
        <p:spPr/>
        <p:txBody>
          <a:bodyPr/>
          <a:lstStyle/>
          <a:p>
            <a:r>
              <a:rPr lang="en-GB" dirty="0"/>
              <a:t>Apprenticeships</a:t>
            </a:r>
          </a:p>
        </p:txBody>
      </p:sp>
      <p:sp>
        <p:nvSpPr>
          <p:cNvPr id="3" name="Text Placeholder 2">
            <a:extLst>
              <a:ext uri="{FF2B5EF4-FFF2-40B4-BE49-F238E27FC236}">
                <a16:creationId xmlns:a16="http://schemas.microsoft.com/office/drawing/2014/main" id="{4910CD67-A98D-F6DC-4B5B-A2536CE2F072}"/>
              </a:ext>
            </a:extLst>
          </p:cNvPr>
          <p:cNvSpPr>
            <a:spLocks noGrp="1"/>
          </p:cNvSpPr>
          <p:nvPr>
            <p:ph type="body" sz="quarter" idx="10"/>
          </p:nvPr>
        </p:nvSpPr>
        <p:spPr>
          <a:xfrm>
            <a:off x="974724" y="3759201"/>
            <a:ext cx="7290735" cy="3990713"/>
          </a:xfrm>
        </p:spPr>
        <p:txBody>
          <a:bodyPr/>
          <a:lstStyle/>
          <a:p>
            <a:r>
              <a:rPr lang="en-GB" dirty="0"/>
              <a:t>Apply (online) as for a job</a:t>
            </a:r>
          </a:p>
          <a:p>
            <a:r>
              <a:rPr lang="en-GB" dirty="0"/>
              <a:t>Paid (minimum wage)</a:t>
            </a:r>
          </a:p>
          <a:p>
            <a:r>
              <a:rPr lang="en-GB" dirty="0"/>
              <a:t>Different levels</a:t>
            </a:r>
          </a:p>
          <a:p>
            <a:r>
              <a:rPr lang="en-GB" dirty="0"/>
              <a:t>On- and off-the-job training</a:t>
            </a:r>
          </a:p>
          <a:p>
            <a:r>
              <a:rPr lang="en-GB" dirty="0"/>
              <a:t>12 months or more</a:t>
            </a:r>
          </a:p>
          <a:p>
            <a:endParaRPr lang="en-GB" dirty="0"/>
          </a:p>
        </p:txBody>
      </p:sp>
      <p:sp>
        <p:nvSpPr>
          <p:cNvPr id="4" name="Text Placeholder 3">
            <a:extLst>
              <a:ext uri="{FF2B5EF4-FFF2-40B4-BE49-F238E27FC236}">
                <a16:creationId xmlns:a16="http://schemas.microsoft.com/office/drawing/2014/main" id="{D1CBA2F6-4838-40C1-4BC7-C815C5326BAC}"/>
              </a:ext>
            </a:extLst>
          </p:cNvPr>
          <p:cNvSpPr>
            <a:spLocks noGrp="1"/>
          </p:cNvSpPr>
          <p:nvPr>
            <p:ph type="body" sz="quarter" idx="11"/>
          </p:nvPr>
        </p:nvSpPr>
        <p:spPr/>
        <p:txBody>
          <a:bodyPr/>
          <a:lstStyle/>
          <a:p>
            <a:endParaRPr lang="en-GB"/>
          </a:p>
        </p:txBody>
      </p:sp>
      <p:pic>
        <p:nvPicPr>
          <p:cNvPr id="2050" name="Picture 2" descr="A qr code on a white background&#10;&#10;Description automatically generated">
            <a:extLst>
              <a:ext uri="{FF2B5EF4-FFF2-40B4-BE49-F238E27FC236}">
                <a16:creationId xmlns:a16="http://schemas.microsoft.com/office/drawing/2014/main" id="{C42EF4BD-C6AC-7533-0432-50367CE58C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7680" y="3840481"/>
            <a:ext cx="2169478" cy="21694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qr code with black squares&#10;&#10;Description automatically generated">
            <a:extLst>
              <a:ext uri="{FF2B5EF4-FFF2-40B4-BE49-F238E27FC236}">
                <a16:creationId xmlns:a16="http://schemas.microsoft.com/office/drawing/2014/main" id="{5A59BA90-05BC-8058-B422-3119092A80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6644" y="6122464"/>
            <a:ext cx="2196783" cy="21967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2DCDB5F-69D9-F8AA-E008-F96BAD11906E}"/>
              </a:ext>
            </a:extLst>
          </p:cNvPr>
          <p:cNvSpPr txBox="1"/>
          <p:nvPr/>
        </p:nvSpPr>
        <p:spPr>
          <a:xfrm>
            <a:off x="10399059" y="3729317"/>
            <a:ext cx="2348753" cy="492443"/>
          </a:xfrm>
          <a:prstGeom prst="rect">
            <a:avLst/>
          </a:prstGeom>
          <a:noFill/>
        </p:spPr>
        <p:txBody>
          <a:bodyPr wrap="square" rtlCol="0">
            <a:spAutoFit/>
          </a:bodyPr>
          <a:lstStyle/>
          <a:p>
            <a:r>
              <a:rPr lang="en-GB" dirty="0" err="1">
                <a:solidFill>
                  <a:schemeClr val="bg1"/>
                </a:solidFill>
              </a:rPr>
              <a:t>prospects.co.uk</a:t>
            </a:r>
            <a:endParaRPr lang="en-GB" dirty="0">
              <a:solidFill>
                <a:schemeClr val="bg1"/>
              </a:solidFill>
            </a:endParaRPr>
          </a:p>
        </p:txBody>
      </p:sp>
      <p:sp>
        <p:nvSpPr>
          <p:cNvPr id="6" name="TextBox 5">
            <a:extLst>
              <a:ext uri="{FF2B5EF4-FFF2-40B4-BE49-F238E27FC236}">
                <a16:creationId xmlns:a16="http://schemas.microsoft.com/office/drawing/2014/main" id="{791A3596-E4EA-AF30-87B1-0B75085F7FB6}"/>
              </a:ext>
            </a:extLst>
          </p:cNvPr>
          <p:cNvSpPr txBox="1"/>
          <p:nvPr/>
        </p:nvSpPr>
        <p:spPr>
          <a:xfrm>
            <a:off x="10354235" y="5997388"/>
            <a:ext cx="2348753" cy="492443"/>
          </a:xfrm>
          <a:prstGeom prst="rect">
            <a:avLst/>
          </a:prstGeom>
          <a:noFill/>
        </p:spPr>
        <p:txBody>
          <a:bodyPr wrap="square" rtlCol="0">
            <a:spAutoFit/>
          </a:bodyPr>
          <a:lstStyle/>
          <a:p>
            <a:r>
              <a:rPr lang="en-GB" dirty="0" err="1">
                <a:solidFill>
                  <a:schemeClr val="bg1"/>
                </a:solidFill>
              </a:rPr>
              <a:t>www.gov.uk</a:t>
            </a:r>
            <a:endParaRPr lang="en-GB" dirty="0">
              <a:solidFill>
                <a:schemeClr val="bg1"/>
              </a:solidFill>
            </a:endParaRPr>
          </a:p>
        </p:txBody>
      </p:sp>
    </p:spTree>
    <p:extLst>
      <p:ext uri="{BB962C8B-B14F-4D97-AF65-F5344CB8AC3E}">
        <p14:creationId xmlns:p14="http://schemas.microsoft.com/office/powerpoint/2010/main" val="198744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4000"/>
                            </p:stCondLst>
                            <p:childTnLst>
                              <p:par>
                                <p:cTn id="20" presetID="9" presetClass="entr" presetSubtype="0" fill="hold" nodeType="after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dissolve">
                                      <p:cBhvr>
                                        <p:cTn id="22" dur="500"/>
                                        <p:tgtEl>
                                          <p:spTgt spid="2050"/>
                                        </p:tgtEl>
                                      </p:cBhvr>
                                    </p:animEffect>
                                  </p:childTnLst>
                                </p:cTn>
                              </p:par>
                            </p:childTnLst>
                          </p:cTn>
                        </p:par>
                        <p:par>
                          <p:cTn id="23" fill="hold">
                            <p:stCondLst>
                              <p:cond delay="4500"/>
                            </p:stCondLst>
                            <p:childTnLst>
                              <p:par>
                                <p:cTn id="24" presetID="9"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childTnLst>
                          </p:cTn>
                        </p:par>
                        <p:par>
                          <p:cTn id="27" fill="hold">
                            <p:stCondLst>
                              <p:cond delay="5000"/>
                            </p:stCondLst>
                            <p:childTnLst>
                              <p:par>
                                <p:cTn id="28" presetID="9" presetClass="entr" presetSubtype="0" fill="hold" nodeType="after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dissolve">
                                      <p:cBhvr>
                                        <p:cTn id="30" dur="500"/>
                                        <p:tgtEl>
                                          <p:spTgt spid="2052"/>
                                        </p:tgtEl>
                                      </p:cBhvr>
                                    </p:animEffect>
                                  </p:childTnLst>
                                </p:cTn>
                              </p:par>
                            </p:childTnLst>
                          </p:cTn>
                        </p:par>
                        <p:par>
                          <p:cTn id="31" fill="hold">
                            <p:stCondLst>
                              <p:cond delay="5500"/>
                            </p:stCondLst>
                            <p:childTnLst>
                              <p:par>
                                <p:cTn id="32" presetID="9"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ssolv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EDCCB-663B-04B2-32AD-AA26A2CA5F3D}"/>
              </a:ext>
            </a:extLst>
          </p:cNvPr>
          <p:cNvSpPr>
            <a:spLocks noGrp="1"/>
          </p:cNvSpPr>
          <p:nvPr>
            <p:ph type="ctrTitle"/>
          </p:nvPr>
        </p:nvSpPr>
        <p:spPr/>
        <p:txBody>
          <a:bodyPr>
            <a:normAutofit/>
          </a:bodyPr>
          <a:lstStyle/>
          <a:p>
            <a:r>
              <a:rPr lang="en-GB" dirty="0"/>
              <a:t>Computer Science degree</a:t>
            </a:r>
          </a:p>
        </p:txBody>
      </p:sp>
      <p:sp>
        <p:nvSpPr>
          <p:cNvPr id="3" name="Text Placeholder 2">
            <a:extLst>
              <a:ext uri="{FF2B5EF4-FFF2-40B4-BE49-F238E27FC236}">
                <a16:creationId xmlns:a16="http://schemas.microsoft.com/office/drawing/2014/main" id="{1B06E4AD-3FCA-6495-1F78-C084150F12EE}"/>
              </a:ext>
            </a:extLst>
          </p:cNvPr>
          <p:cNvSpPr>
            <a:spLocks noGrp="1"/>
          </p:cNvSpPr>
          <p:nvPr>
            <p:ph type="body" sz="quarter" idx="10"/>
          </p:nvPr>
        </p:nvSpPr>
        <p:spPr>
          <a:xfrm>
            <a:off x="2193924" y="7536872"/>
            <a:ext cx="9914949" cy="1099732"/>
          </a:xfrm>
        </p:spPr>
        <p:txBody>
          <a:bodyPr/>
          <a:lstStyle/>
          <a:p>
            <a:r>
              <a:rPr lang="en-GB" sz="2000" dirty="0">
                <a:hlinkClick r:id="rId3"/>
              </a:rPr>
              <a:t>https://edinburghuniversitypress.com/book-get-set-for-computer-science.html</a:t>
            </a:r>
            <a:endParaRPr lang="en-GB" sz="2000" dirty="0"/>
          </a:p>
          <a:p>
            <a:r>
              <a:rPr lang="en-GB" sz="2800" dirty="0">
                <a:hlinkClick r:id="rId4"/>
              </a:rPr>
              <a:t>Addendum: Student fees and Loans</a:t>
            </a:r>
            <a:endParaRPr lang="en-GB" sz="2000" dirty="0"/>
          </a:p>
        </p:txBody>
      </p:sp>
      <p:pic>
        <p:nvPicPr>
          <p:cNvPr id="10" name="Picture 9" descr="A close-up of a computer science book&#10;&#10;AI-generated content may be incorrect.">
            <a:extLst>
              <a:ext uri="{FF2B5EF4-FFF2-40B4-BE49-F238E27FC236}">
                <a16:creationId xmlns:a16="http://schemas.microsoft.com/office/drawing/2014/main" id="{F5A33029-5259-8118-B07B-38FC6A720BF6}"/>
              </a:ext>
            </a:extLst>
          </p:cNvPr>
          <p:cNvPicPr>
            <a:picLocks noChangeAspect="1"/>
          </p:cNvPicPr>
          <p:nvPr/>
        </p:nvPicPr>
        <p:blipFill>
          <a:blip r:embed="rId5"/>
          <a:stretch>
            <a:fillRect/>
          </a:stretch>
        </p:blipFill>
        <p:spPr>
          <a:xfrm>
            <a:off x="2682226" y="3744623"/>
            <a:ext cx="7518400" cy="3708400"/>
          </a:xfrm>
          <a:prstGeom prst="rect">
            <a:avLst/>
          </a:prstGeom>
        </p:spPr>
      </p:pic>
    </p:spTree>
    <p:extLst>
      <p:ext uri="{BB962C8B-B14F-4D97-AF65-F5344CB8AC3E}">
        <p14:creationId xmlns:p14="http://schemas.microsoft.com/office/powerpoint/2010/main" val="107273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6AA84-5083-9F1E-7A81-D488C0480026}"/>
              </a:ext>
            </a:extLst>
          </p:cNvPr>
          <p:cNvSpPr>
            <a:spLocks noGrp="1"/>
          </p:cNvSpPr>
          <p:nvPr>
            <p:ph type="ctrTitle"/>
          </p:nvPr>
        </p:nvSpPr>
        <p:spPr/>
        <p:txBody>
          <a:bodyPr/>
          <a:lstStyle/>
          <a:p>
            <a:r>
              <a:rPr lang="en-GB" dirty="0"/>
              <a:t>Computer Science at York</a:t>
            </a:r>
          </a:p>
        </p:txBody>
      </p:sp>
      <p:sp>
        <p:nvSpPr>
          <p:cNvPr id="3" name="Text Placeholder 2">
            <a:extLst>
              <a:ext uri="{FF2B5EF4-FFF2-40B4-BE49-F238E27FC236}">
                <a16:creationId xmlns:a16="http://schemas.microsoft.com/office/drawing/2014/main" id="{0744D61A-E49F-20C3-53D7-DCFBD7B9E372}"/>
              </a:ext>
            </a:extLst>
          </p:cNvPr>
          <p:cNvSpPr>
            <a:spLocks noGrp="1"/>
          </p:cNvSpPr>
          <p:nvPr>
            <p:ph type="body" sz="quarter" idx="10"/>
          </p:nvPr>
        </p:nvSpPr>
        <p:spPr>
          <a:xfrm>
            <a:off x="974725" y="3759201"/>
            <a:ext cx="6950076" cy="4054763"/>
          </a:xfrm>
        </p:spPr>
        <p:txBody>
          <a:bodyPr/>
          <a:lstStyle/>
          <a:p>
            <a:r>
              <a:rPr lang="en-GB" sz="3600" dirty="0">
                <a:hlinkClick r:id="rId2"/>
              </a:rPr>
              <a:t>https://</a:t>
            </a:r>
            <a:r>
              <a:rPr lang="en-GB" sz="3600" dirty="0" err="1">
                <a:hlinkClick r:id="rId2"/>
              </a:rPr>
              <a:t>www.york.ac.uk</a:t>
            </a:r>
            <a:r>
              <a:rPr lang="en-GB" sz="3600" dirty="0">
                <a:hlinkClick r:id="rId2"/>
              </a:rPr>
              <a:t>/computer-science/study/undergraduate/</a:t>
            </a:r>
            <a:endParaRPr lang="en-GB" sz="3600" dirty="0"/>
          </a:p>
        </p:txBody>
      </p:sp>
      <p:sp>
        <p:nvSpPr>
          <p:cNvPr id="4" name="Text Placeholder 3">
            <a:extLst>
              <a:ext uri="{FF2B5EF4-FFF2-40B4-BE49-F238E27FC236}">
                <a16:creationId xmlns:a16="http://schemas.microsoft.com/office/drawing/2014/main" id="{DCEE8538-D15C-F4E3-583F-0A965C16E10C}"/>
              </a:ext>
            </a:extLst>
          </p:cNvPr>
          <p:cNvSpPr>
            <a:spLocks noGrp="1"/>
          </p:cNvSpPr>
          <p:nvPr>
            <p:ph type="body" sz="quarter" idx="11"/>
          </p:nvPr>
        </p:nvSpPr>
        <p:spPr/>
        <p:txBody>
          <a:bodyPr/>
          <a:lstStyle/>
          <a:p>
            <a:endParaRPr lang="en-GB"/>
          </a:p>
        </p:txBody>
      </p:sp>
      <p:pic>
        <p:nvPicPr>
          <p:cNvPr id="7" name="Picture 6" descr="A qr code with a white background&#10;&#10;AI-generated content may be incorrect.">
            <a:extLst>
              <a:ext uri="{FF2B5EF4-FFF2-40B4-BE49-F238E27FC236}">
                <a16:creationId xmlns:a16="http://schemas.microsoft.com/office/drawing/2014/main" id="{63135EC6-0C3C-8397-78A8-91202FD55601}"/>
              </a:ext>
            </a:extLst>
          </p:cNvPr>
          <p:cNvPicPr>
            <a:picLocks noChangeAspect="1"/>
          </p:cNvPicPr>
          <p:nvPr/>
        </p:nvPicPr>
        <p:blipFill>
          <a:blip r:embed="rId3"/>
          <a:stretch>
            <a:fillRect/>
          </a:stretch>
        </p:blipFill>
        <p:spPr>
          <a:xfrm>
            <a:off x="8080216" y="3931920"/>
            <a:ext cx="4175760" cy="4175760"/>
          </a:xfrm>
          <a:prstGeom prst="rect">
            <a:avLst/>
          </a:prstGeom>
        </p:spPr>
      </p:pic>
      <p:pic>
        <p:nvPicPr>
          <p:cNvPr id="6" name="Picture 5" descr="A person standing in front of a screen&#10;&#10;AI-generated content may be incorrect.">
            <a:extLst>
              <a:ext uri="{FF2B5EF4-FFF2-40B4-BE49-F238E27FC236}">
                <a16:creationId xmlns:a16="http://schemas.microsoft.com/office/drawing/2014/main" id="{4F16DE8B-2A40-5B62-315B-9D48D426C2B2}"/>
              </a:ext>
            </a:extLst>
          </p:cNvPr>
          <p:cNvPicPr>
            <a:picLocks noChangeAspect="1"/>
          </p:cNvPicPr>
          <p:nvPr/>
        </p:nvPicPr>
        <p:blipFill>
          <a:blip r:embed="rId4"/>
          <a:stretch>
            <a:fillRect/>
          </a:stretch>
        </p:blipFill>
        <p:spPr>
          <a:xfrm>
            <a:off x="1062681" y="5118212"/>
            <a:ext cx="6425514" cy="3013618"/>
          </a:xfrm>
          <a:prstGeom prst="rect">
            <a:avLst/>
          </a:prstGeom>
        </p:spPr>
      </p:pic>
    </p:spTree>
    <p:extLst>
      <p:ext uri="{BB962C8B-B14F-4D97-AF65-F5344CB8AC3E}">
        <p14:creationId xmlns:p14="http://schemas.microsoft.com/office/powerpoint/2010/main" val="26960842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B1FA2-B9F3-DC04-6522-116E26EBDE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F6F5EB-3D58-EB5A-5648-8836A42C5DB1}"/>
              </a:ext>
            </a:extLst>
          </p:cNvPr>
          <p:cNvSpPr>
            <a:spLocks noGrp="1"/>
          </p:cNvSpPr>
          <p:nvPr>
            <p:ph type="ctrTitle"/>
          </p:nvPr>
        </p:nvSpPr>
        <p:spPr/>
        <p:txBody>
          <a:bodyPr/>
          <a:lstStyle/>
          <a:p>
            <a:r>
              <a:rPr lang="en-GB" dirty="0"/>
              <a:t>Computer Science at York</a:t>
            </a:r>
          </a:p>
        </p:txBody>
      </p:sp>
      <p:sp>
        <p:nvSpPr>
          <p:cNvPr id="3" name="Text Placeholder 2">
            <a:extLst>
              <a:ext uri="{FF2B5EF4-FFF2-40B4-BE49-F238E27FC236}">
                <a16:creationId xmlns:a16="http://schemas.microsoft.com/office/drawing/2014/main" id="{8FA0CBC1-76B6-2E2E-BC6F-5DFD9EC9057B}"/>
              </a:ext>
            </a:extLst>
          </p:cNvPr>
          <p:cNvSpPr>
            <a:spLocks noGrp="1"/>
          </p:cNvSpPr>
          <p:nvPr>
            <p:ph type="body" sz="quarter" idx="10"/>
          </p:nvPr>
        </p:nvSpPr>
        <p:spPr>
          <a:xfrm>
            <a:off x="974724" y="3759201"/>
            <a:ext cx="11264167" cy="765907"/>
          </a:xfrm>
        </p:spPr>
        <p:txBody>
          <a:bodyPr/>
          <a:lstStyle/>
          <a:p>
            <a:r>
              <a:rPr lang="en-GB" dirty="0"/>
              <a:t>Variations:</a:t>
            </a:r>
          </a:p>
        </p:txBody>
      </p:sp>
      <p:sp>
        <p:nvSpPr>
          <p:cNvPr id="4" name="Text Placeholder 3">
            <a:extLst>
              <a:ext uri="{FF2B5EF4-FFF2-40B4-BE49-F238E27FC236}">
                <a16:creationId xmlns:a16="http://schemas.microsoft.com/office/drawing/2014/main" id="{AAF09EE9-214F-1FA6-65C9-FE004206DA57}"/>
              </a:ext>
            </a:extLst>
          </p:cNvPr>
          <p:cNvSpPr>
            <a:spLocks noGrp="1"/>
          </p:cNvSpPr>
          <p:nvPr>
            <p:ph type="body" sz="quarter" idx="11"/>
          </p:nvPr>
        </p:nvSpPr>
        <p:spPr>
          <a:xfrm>
            <a:off x="1091955" y="4525109"/>
            <a:ext cx="9130567" cy="3610706"/>
          </a:xfrm>
        </p:spPr>
        <p:txBody>
          <a:bodyPr/>
          <a:lstStyle/>
          <a:p>
            <a:r>
              <a:rPr lang="en-GB" dirty="0"/>
              <a:t>Sandwich courses</a:t>
            </a:r>
          </a:p>
          <a:p>
            <a:r>
              <a:rPr lang="en-GB" dirty="0"/>
              <a:t>Combined programmes</a:t>
            </a:r>
          </a:p>
          <a:p>
            <a:pPr lvl="1"/>
            <a:r>
              <a:rPr lang="en-GB" dirty="0"/>
              <a:t>with AI</a:t>
            </a:r>
          </a:p>
          <a:p>
            <a:pPr lvl="1"/>
            <a:r>
              <a:rPr lang="en-GB" dirty="0"/>
              <a:t>with Cyber Security</a:t>
            </a:r>
          </a:p>
          <a:p>
            <a:pPr lvl="1"/>
            <a:r>
              <a:rPr lang="en-GB" dirty="0"/>
              <a:t>and Mathematics</a:t>
            </a:r>
          </a:p>
        </p:txBody>
      </p:sp>
    </p:spTree>
    <p:extLst>
      <p:ext uri="{BB962C8B-B14F-4D97-AF65-F5344CB8AC3E}">
        <p14:creationId xmlns:p14="http://schemas.microsoft.com/office/powerpoint/2010/main" val="35973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left)">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2188D-C054-A945-89BA-470A508537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C30474-24D4-07D8-3267-6CCCAF698097}"/>
              </a:ext>
            </a:extLst>
          </p:cNvPr>
          <p:cNvSpPr>
            <a:spLocks noGrp="1"/>
          </p:cNvSpPr>
          <p:nvPr>
            <p:ph type="ctrTitle"/>
          </p:nvPr>
        </p:nvSpPr>
        <p:spPr/>
        <p:txBody>
          <a:bodyPr/>
          <a:lstStyle/>
          <a:p>
            <a:r>
              <a:rPr lang="en-GB" dirty="0"/>
              <a:t>Computer Science at York</a:t>
            </a:r>
          </a:p>
        </p:txBody>
      </p:sp>
      <p:sp>
        <p:nvSpPr>
          <p:cNvPr id="3" name="Text Placeholder 2">
            <a:extLst>
              <a:ext uri="{FF2B5EF4-FFF2-40B4-BE49-F238E27FC236}">
                <a16:creationId xmlns:a16="http://schemas.microsoft.com/office/drawing/2014/main" id="{28CAB9D9-5B50-CF4D-5962-AFE6CC0DECDE}"/>
              </a:ext>
            </a:extLst>
          </p:cNvPr>
          <p:cNvSpPr>
            <a:spLocks noGrp="1"/>
          </p:cNvSpPr>
          <p:nvPr>
            <p:ph type="body" sz="quarter" idx="10"/>
          </p:nvPr>
        </p:nvSpPr>
        <p:spPr>
          <a:xfrm>
            <a:off x="974724" y="3759201"/>
            <a:ext cx="11264167" cy="4282830"/>
          </a:xfrm>
        </p:spPr>
        <p:txBody>
          <a:bodyPr/>
          <a:lstStyle/>
          <a:p>
            <a:r>
              <a:rPr lang="en-GB" dirty="0"/>
              <a:t>Contextual offers</a:t>
            </a:r>
          </a:p>
          <a:p>
            <a:pPr lvl="1"/>
            <a:r>
              <a:rPr lang="en-GB" dirty="0">
                <a:solidFill>
                  <a:schemeClr val="bg1"/>
                </a:solidFill>
              </a:rPr>
              <a:t>not just York</a:t>
            </a:r>
          </a:p>
        </p:txBody>
      </p:sp>
      <p:sp>
        <p:nvSpPr>
          <p:cNvPr id="4" name="Text Placeholder 3">
            <a:extLst>
              <a:ext uri="{FF2B5EF4-FFF2-40B4-BE49-F238E27FC236}">
                <a16:creationId xmlns:a16="http://schemas.microsoft.com/office/drawing/2014/main" id="{89AC22C7-08CF-AB4E-69B3-00B62FC955FB}"/>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2610884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55460-1D66-43FF-5EEB-1F781A193A46}"/>
              </a:ext>
            </a:extLst>
          </p:cNvPr>
          <p:cNvSpPr>
            <a:spLocks noGrp="1"/>
          </p:cNvSpPr>
          <p:nvPr>
            <p:ph type="ctrTitle"/>
          </p:nvPr>
        </p:nvSpPr>
        <p:spPr/>
        <p:txBody>
          <a:bodyPr/>
          <a:lstStyle/>
          <a:p>
            <a:r>
              <a:rPr lang="en-GB" dirty="0"/>
              <a:t>Contextual offers</a:t>
            </a:r>
          </a:p>
        </p:txBody>
      </p:sp>
      <p:sp>
        <p:nvSpPr>
          <p:cNvPr id="3" name="Text Placeholder 2">
            <a:extLst>
              <a:ext uri="{FF2B5EF4-FFF2-40B4-BE49-F238E27FC236}">
                <a16:creationId xmlns:a16="http://schemas.microsoft.com/office/drawing/2014/main" id="{EA819F42-65B6-1967-F946-59C5AAC3B577}"/>
              </a:ext>
            </a:extLst>
          </p:cNvPr>
          <p:cNvSpPr>
            <a:spLocks noGrp="1"/>
          </p:cNvSpPr>
          <p:nvPr>
            <p:ph type="body" sz="quarter" idx="10"/>
          </p:nvPr>
        </p:nvSpPr>
        <p:spPr/>
        <p:txBody>
          <a:bodyPr/>
          <a:lstStyle/>
          <a:p>
            <a:r>
              <a:rPr lang="en-GB" dirty="0"/>
              <a:t>Students whose circumstances may have impacted on their educational achievement</a:t>
            </a:r>
          </a:p>
          <a:p>
            <a:r>
              <a:rPr lang="en-GB" dirty="0"/>
              <a:t>Postcode +application information</a:t>
            </a:r>
          </a:p>
          <a:p>
            <a:r>
              <a:rPr lang="en-GB" dirty="0"/>
              <a:t>Offers up to two grades lower</a:t>
            </a:r>
          </a:p>
        </p:txBody>
      </p:sp>
      <p:sp>
        <p:nvSpPr>
          <p:cNvPr id="4" name="Text Placeholder 3">
            <a:extLst>
              <a:ext uri="{FF2B5EF4-FFF2-40B4-BE49-F238E27FC236}">
                <a16:creationId xmlns:a16="http://schemas.microsoft.com/office/drawing/2014/main" id="{D56E2992-926B-53EF-82CE-3F3E4F7E29A6}"/>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76823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73759-54EC-5D9C-AC60-7055C496F676}"/>
              </a:ext>
            </a:extLst>
          </p:cNvPr>
          <p:cNvSpPr>
            <a:spLocks noGrp="1"/>
          </p:cNvSpPr>
          <p:nvPr>
            <p:ph type="ctrTitle"/>
          </p:nvPr>
        </p:nvSpPr>
        <p:spPr/>
        <p:txBody>
          <a:bodyPr>
            <a:noAutofit/>
          </a:bodyPr>
          <a:lstStyle/>
          <a:p>
            <a:r>
              <a:rPr lang="en-GB" sz="6600" dirty="0"/>
              <a:t>Discussion – and questions</a:t>
            </a:r>
          </a:p>
        </p:txBody>
      </p:sp>
      <p:sp>
        <p:nvSpPr>
          <p:cNvPr id="3" name="Text Placeholder 2">
            <a:extLst>
              <a:ext uri="{FF2B5EF4-FFF2-40B4-BE49-F238E27FC236}">
                <a16:creationId xmlns:a16="http://schemas.microsoft.com/office/drawing/2014/main" id="{E4D970EB-947E-8552-219A-3BCD7F31B7A3}"/>
              </a:ext>
            </a:extLst>
          </p:cNvPr>
          <p:cNvSpPr>
            <a:spLocks noGrp="1"/>
          </p:cNvSpPr>
          <p:nvPr>
            <p:ph type="body" sz="quarter" idx="10"/>
          </p:nvPr>
        </p:nvSpPr>
        <p:spPr/>
        <p:txBody>
          <a:bodyPr/>
          <a:lstStyle/>
          <a:p>
            <a:r>
              <a:rPr lang="en-GB" sz="4000" dirty="0"/>
              <a:t>Please do ask any questions</a:t>
            </a:r>
          </a:p>
          <a:p>
            <a:r>
              <a:rPr lang="en-GB" sz="4000" dirty="0"/>
              <a:t>There are no stupid questions</a:t>
            </a:r>
          </a:p>
          <a:p>
            <a:pPr lvl="1"/>
            <a:r>
              <a:rPr lang="en-GB" sz="3600" dirty="0">
                <a:solidFill>
                  <a:schemeClr val="bg1"/>
                </a:solidFill>
              </a:rPr>
              <a:t>Only stupid answers</a:t>
            </a:r>
          </a:p>
          <a:p>
            <a:r>
              <a:rPr lang="en-GB" sz="4000" dirty="0"/>
              <a:t>There are probably 6 others with the same question</a:t>
            </a:r>
          </a:p>
          <a:p>
            <a:r>
              <a:rPr lang="en-GB" sz="4000" dirty="0"/>
              <a:t>There are questions I know I should have asked</a:t>
            </a:r>
          </a:p>
        </p:txBody>
      </p:sp>
      <p:sp>
        <p:nvSpPr>
          <p:cNvPr id="4" name="Text Placeholder 3">
            <a:extLst>
              <a:ext uri="{FF2B5EF4-FFF2-40B4-BE49-F238E27FC236}">
                <a16:creationId xmlns:a16="http://schemas.microsoft.com/office/drawing/2014/main" id="{823EBE19-0DAD-BCFF-58AE-33308F98880E}"/>
              </a:ext>
            </a:extLst>
          </p:cNvPr>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37319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2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nodeType="afterEffect">
                                  <p:stCondLst>
                                    <p:cond delay="2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nodeType="afterEffect">
                                  <p:stCondLst>
                                    <p:cond delay="20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8000"/>
                            </p:stCondLst>
                            <p:childTnLst>
                              <p:par>
                                <p:cTn id="17" presetID="1" presetClass="entr" presetSubtype="0" fill="hold" nodeType="afterEffect">
                                  <p:stCondLst>
                                    <p:cond delay="20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1E367-E79C-D1CA-1A31-A3B2C1878B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99407A-6BB3-8E88-D031-F4B4D34A5DFA}"/>
              </a:ext>
            </a:extLst>
          </p:cNvPr>
          <p:cNvSpPr>
            <a:spLocks noGrp="1"/>
          </p:cNvSpPr>
          <p:nvPr>
            <p:ph type="ctrTitle"/>
          </p:nvPr>
        </p:nvSpPr>
        <p:spPr/>
        <p:txBody>
          <a:bodyPr>
            <a:noAutofit/>
          </a:bodyPr>
          <a:lstStyle/>
          <a:p>
            <a:r>
              <a:rPr lang="en-GB" sz="6600" dirty="0"/>
              <a:t>Discussion – and questions</a:t>
            </a:r>
          </a:p>
        </p:txBody>
      </p:sp>
      <p:sp>
        <p:nvSpPr>
          <p:cNvPr id="3" name="Text Placeholder 2">
            <a:extLst>
              <a:ext uri="{FF2B5EF4-FFF2-40B4-BE49-F238E27FC236}">
                <a16:creationId xmlns:a16="http://schemas.microsoft.com/office/drawing/2014/main" id="{BFA8A5BA-7914-5812-F684-6B78EB63C10A}"/>
              </a:ext>
            </a:extLst>
          </p:cNvPr>
          <p:cNvSpPr>
            <a:spLocks noGrp="1"/>
          </p:cNvSpPr>
          <p:nvPr>
            <p:ph type="body" sz="quarter" idx="10"/>
          </p:nvPr>
        </p:nvSpPr>
        <p:spPr/>
        <p:txBody>
          <a:bodyPr/>
          <a:lstStyle/>
          <a:p>
            <a:r>
              <a:rPr lang="en-GB" sz="4800" dirty="0"/>
              <a:t>Would you like to be a vibe coder?</a:t>
            </a:r>
          </a:p>
          <a:p>
            <a:r>
              <a:rPr lang="en-GB" sz="4800" dirty="0"/>
              <a:t>What is the essential role of a vibe coder?</a:t>
            </a:r>
          </a:p>
          <a:p>
            <a:r>
              <a:rPr lang="en-GB" sz="4800" dirty="0"/>
              <a:t>Are there any dangers to relying on AI coders?</a:t>
            </a:r>
          </a:p>
          <a:p>
            <a:pPr marL="1220788" indent="-1220788"/>
            <a:r>
              <a:rPr lang="en-GB" sz="4800" dirty="0"/>
              <a:t>Do you know what job you would like to do?</a:t>
            </a:r>
          </a:p>
        </p:txBody>
      </p:sp>
    </p:spTree>
    <p:extLst>
      <p:ext uri="{BB962C8B-B14F-4D97-AF65-F5344CB8AC3E}">
        <p14:creationId xmlns:p14="http://schemas.microsoft.com/office/powerpoint/2010/main" val="378739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2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nodeType="afterEffect">
                                  <p:stCondLst>
                                    <p:cond delay="20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64F9D-368B-EAE2-2545-CEE32C044910}"/>
              </a:ext>
            </a:extLst>
          </p:cNvPr>
          <p:cNvSpPr>
            <a:spLocks noGrp="1"/>
          </p:cNvSpPr>
          <p:nvPr>
            <p:ph type="ctrTitle"/>
          </p:nvPr>
        </p:nvSpPr>
        <p:spPr/>
        <p:txBody>
          <a:bodyPr/>
          <a:lstStyle/>
          <a:p>
            <a:r>
              <a:rPr lang="en-GB" dirty="0"/>
              <a:t>Ask questions online</a:t>
            </a:r>
          </a:p>
        </p:txBody>
      </p:sp>
      <p:sp>
        <p:nvSpPr>
          <p:cNvPr id="3" name="Text Placeholder 2">
            <a:extLst>
              <a:ext uri="{FF2B5EF4-FFF2-40B4-BE49-F238E27FC236}">
                <a16:creationId xmlns:a16="http://schemas.microsoft.com/office/drawing/2014/main" id="{EACBED1A-783A-9871-7DBD-9F9EFC630BC1}"/>
              </a:ext>
            </a:extLst>
          </p:cNvPr>
          <p:cNvSpPr>
            <a:spLocks noGrp="1"/>
          </p:cNvSpPr>
          <p:nvPr>
            <p:ph type="body" sz="quarter" idx="10"/>
          </p:nvPr>
        </p:nvSpPr>
        <p:spPr>
          <a:xfrm>
            <a:off x="974725" y="3759201"/>
            <a:ext cx="5747352" cy="3990713"/>
          </a:xfrm>
        </p:spPr>
        <p:txBody>
          <a:bodyPr/>
          <a:lstStyle/>
          <a:p>
            <a:r>
              <a:rPr lang="en-GB" dirty="0">
                <a:hlinkClick r:id="rId2"/>
              </a:rPr>
              <a:t>https://</a:t>
            </a:r>
            <a:r>
              <a:rPr lang="en-GB" dirty="0" err="1">
                <a:hlinkClick r:id="rId2"/>
              </a:rPr>
              <a:t>bit.ly</a:t>
            </a:r>
            <a:r>
              <a:rPr lang="en-GB" dirty="0">
                <a:hlinkClick r:id="rId2"/>
              </a:rPr>
              <a:t>/4qM8LOy</a:t>
            </a:r>
            <a:endParaRPr lang="en-GB" dirty="0"/>
          </a:p>
        </p:txBody>
      </p:sp>
      <p:sp>
        <p:nvSpPr>
          <p:cNvPr id="4" name="Text Placeholder 3">
            <a:extLst>
              <a:ext uri="{FF2B5EF4-FFF2-40B4-BE49-F238E27FC236}">
                <a16:creationId xmlns:a16="http://schemas.microsoft.com/office/drawing/2014/main" id="{33798A67-2DEC-E552-7A84-457F9472696A}"/>
              </a:ext>
            </a:extLst>
          </p:cNvPr>
          <p:cNvSpPr>
            <a:spLocks noGrp="1"/>
          </p:cNvSpPr>
          <p:nvPr>
            <p:ph type="body" sz="quarter" idx="11"/>
          </p:nvPr>
        </p:nvSpPr>
        <p:spPr/>
        <p:txBody>
          <a:bodyPr/>
          <a:lstStyle/>
          <a:p>
            <a:endParaRPr lang="en-GB"/>
          </a:p>
        </p:txBody>
      </p:sp>
      <p:pic>
        <p:nvPicPr>
          <p:cNvPr id="6" name="Picture 5" descr="A qr code with a white background&#10;&#10;AI-generated content may be incorrect.">
            <a:extLst>
              <a:ext uri="{FF2B5EF4-FFF2-40B4-BE49-F238E27FC236}">
                <a16:creationId xmlns:a16="http://schemas.microsoft.com/office/drawing/2014/main" id="{EEB3091B-AB17-5CC8-08EA-7DCBA702D6D7}"/>
              </a:ext>
            </a:extLst>
          </p:cNvPr>
          <p:cNvPicPr>
            <a:picLocks noChangeAspect="1"/>
          </p:cNvPicPr>
          <p:nvPr/>
        </p:nvPicPr>
        <p:blipFill>
          <a:blip r:embed="rId3"/>
          <a:stretch>
            <a:fillRect/>
          </a:stretch>
        </p:blipFill>
        <p:spPr>
          <a:xfrm>
            <a:off x="7006002" y="3756454"/>
            <a:ext cx="4782344" cy="4782344"/>
          </a:xfrm>
          <a:prstGeom prst="rect">
            <a:avLst/>
          </a:prstGeom>
        </p:spPr>
      </p:pic>
    </p:spTree>
    <p:extLst>
      <p:ext uri="{BB962C8B-B14F-4D97-AF65-F5344CB8AC3E}">
        <p14:creationId xmlns:p14="http://schemas.microsoft.com/office/powerpoint/2010/main" val="3996634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1690D-9A7F-5ABD-B2A3-5FA464AA82C7}"/>
              </a:ext>
            </a:extLst>
          </p:cNvPr>
          <p:cNvSpPr>
            <a:spLocks noGrp="1"/>
          </p:cNvSpPr>
          <p:nvPr>
            <p:ph type="ctrTitle"/>
          </p:nvPr>
        </p:nvSpPr>
        <p:spPr/>
        <p:txBody>
          <a:bodyPr/>
          <a:lstStyle/>
          <a:p>
            <a:r>
              <a:rPr lang="en-GB" dirty="0"/>
              <a:t>Introductions: You</a:t>
            </a:r>
          </a:p>
        </p:txBody>
      </p:sp>
      <p:sp>
        <p:nvSpPr>
          <p:cNvPr id="3" name="Text Placeholder 2">
            <a:extLst>
              <a:ext uri="{FF2B5EF4-FFF2-40B4-BE49-F238E27FC236}">
                <a16:creationId xmlns:a16="http://schemas.microsoft.com/office/drawing/2014/main" id="{ED4DFF3C-1801-8B71-CA3B-8B8518FE39EE}"/>
              </a:ext>
            </a:extLst>
          </p:cNvPr>
          <p:cNvSpPr>
            <a:spLocks noGrp="1"/>
          </p:cNvSpPr>
          <p:nvPr>
            <p:ph type="body" sz="quarter" idx="10"/>
          </p:nvPr>
        </p:nvSpPr>
        <p:spPr/>
        <p:txBody>
          <a:bodyPr/>
          <a:lstStyle/>
          <a:p>
            <a:r>
              <a:rPr lang="en-GB" sz="4000" dirty="0"/>
              <a:t>Year 9 or 10</a:t>
            </a:r>
          </a:p>
          <a:p>
            <a:r>
              <a:rPr lang="en-GB" sz="4000" dirty="0"/>
              <a:t>Studying IT?</a:t>
            </a:r>
          </a:p>
          <a:p>
            <a:r>
              <a:rPr lang="en-GB" sz="4000" dirty="0"/>
              <a:t>Do you know what job you hope to do when you leave education?</a:t>
            </a:r>
          </a:p>
        </p:txBody>
      </p:sp>
      <p:sp>
        <p:nvSpPr>
          <p:cNvPr id="4" name="Text Placeholder 3">
            <a:extLst>
              <a:ext uri="{FF2B5EF4-FFF2-40B4-BE49-F238E27FC236}">
                <a16:creationId xmlns:a16="http://schemas.microsoft.com/office/drawing/2014/main" id="{4990DB47-1FDE-5408-D8E8-D5FACC33FC67}"/>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58431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6EA36-FC86-6ABB-D8CC-A1C826E0C04F}"/>
              </a:ext>
            </a:extLst>
          </p:cNvPr>
          <p:cNvSpPr>
            <a:spLocks noGrp="1"/>
          </p:cNvSpPr>
          <p:nvPr>
            <p:ph type="ctrTitle"/>
          </p:nvPr>
        </p:nvSpPr>
        <p:spPr/>
        <p:txBody>
          <a:bodyPr>
            <a:noAutofit/>
          </a:bodyPr>
          <a:lstStyle/>
          <a:p>
            <a:r>
              <a:rPr lang="en-GB" sz="6600" dirty="0"/>
              <a:t>Try temperature conversion</a:t>
            </a:r>
          </a:p>
        </p:txBody>
      </p:sp>
      <p:sp>
        <p:nvSpPr>
          <p:cNvPr id="3" name="Text Placeholder 2">
            <a:extLst>
              <a:ext uri="{FF2B5EF4-FFF2-40B4-BE49-F238E27FC236}">
                <a16:creationId xmlns:a16="http://schemas.microsoft.com/office/drawing/2014/main" id="{A18AD4E6-90ED-FA3D-1C47-B6969CAC0046}"/>
              </a:ext>
            </a:extLst>
          </p:cNvPr>
          <p:cNvSpPr>
            <a:spLocks noGrp="1"/>
          </p:cNvSpPr>
          <p:nvPr>
            <p:ph type="body" sz="quarter" idx="10"/>
          </p:nvPr>
        </p:nvSpPr>
        <p:spPr/>
        <p:txBody>
          <a:bodyPr/>
          <a:lstStyle/>
          <a:p>
            <a:r>
              <a:rPr lang="en-GB" dirty="0">
                <a:hlinkClick r:id="rId3"/>
              </a:rPr>
              <a:t>http://</a:t>
            </a:r>
            <a:r>
              <a:rPr lang="en-GB" dirty="0" err="1">
                <a:hlinkClick r:id="rId3"/>
              </a:rPr>
              <a:t>bit.ly</a:t>
            </a:r>
            <a:r>
              <a:rPr lang="en-GB" dirty="0">
                <a:hlinkClick r:id="rId3"/>
              </a:rPr>
              <a:t>/4pCyoQC</a:t>
            </a:r>
            <a:endParaRPr lang="en-GB" dirty="0"/>
          </a:p>
        </p:txBody>
      </p:sp>
      <p:sp>
        <p:nvSpPr>
          <p:cNvPr id="4" name="Text Placeholder 3">
            <a:extLst>
              <a:ext uri="{FF2B5EF4-FFF2-40B4-BE49-F238E27FC236}">
                <a16:creationId xmlns:a16="http://schemas.microsoft.com/office/drawing/2014/main" id="{3BD20A28-7B9F-ADF5-2713-8441A6AE9386}"/>
              </a:ext>
            </a:extLst>
          </p:cNvPr>
          <p:cNvSpPr>
            <a:spLocks noGrp="1"/>
          </p:cNvSpPr>
          <p:nvPr>
            <p:ph type="body" sz="quarter" idx="11"/>
          </p:nvPr>
        </p:nvSpPr>
        <p:spPr/>
        <p:txBody>
          <a:bodyPr/>
          <a:lstStyle/>
          <a:p>
            <a:endParaRPr lang="en-GB"/>
          </a:p>
        </p:txBody>
      </p:sp>
      <p:pic>
        <p:nvPicPr>
          <p:cNvPr id="6" name="Picture 5" descr="A qr code with a white background&#10;&#10;AI-generated content may be incorrect.">
            <a:extLst>
              <a:ext uri="{FF2B5EF4-FFF2-40B4-BE49-F238E27FC236}">
                <a16:creationId xmlns:a16="http://schemas.microsoft.com/office/drawing/2014/main" id="{1761EF9F-80FA-68AD-918D-4F5841EFA3E9}"/>
              </a:ext>
            </a:extLst>
          </p:cNvPr>
          <p:cNvPicPr>
            <a:picLocks noChangeAspect="1"/>
          </p:cNvPicPr>
          <p:nvPr/>
        </p:nvPicPr>
        <p:blipFill>
          <a:blip r:embed="rId4"/>
          <a:stretch>
            <a:fillRect/>
          </a:stretch>
        </p:blipFill>
        <p:spPr>
          <a:xfrm>
            <a:off x="6777317" y="3760367"/>
            <a:ext cx="5706361" cy="5706361"/>
          </a:xfrm>
          <a:prstGeom prst="rect">
            <a:avLst/>
          </a:prstGeom>
        </p:spPr>
      </p:pic>
    </p:spTree>
    <p:extLst>
      <p:ext uri="{BB962C8B-B14F-4D97-AF65-F5344CB8AC3E}">
        <p14:creationId xmlns:p14="http://schemas.microsoft.com/office/powerpoint/2010/main" val="23919995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42C1-2619-1173-ACBA-0C5745ADB2FE}"/>
              </a:ext>
            </a:extLst>
          </p:cNvPr>
          <p:cNvSpPr>
            <a:spLocks noGrp="1"/>
          </p:cNvSpPr>
          <p:nvPr>
            <p:ph type="ctrTitle"/>
          </p:nvPr>
        </p:nvSpPr>
        <p:spPr/>
        <p:txBody>
          <a:bodyPr/>
          <a:lstStyle/>
          <a:p>
            <a:r>
              <a:rPr lang="en-GB" dirty="0"/>
              <a:t>Thank you</a:t>
            </a:r>
          </a:p>
        </p:txBody>
      </p:sp>
      <p:sp>
        <p:nvSpPr>
          <p:cNvPr id="3" name="Text Placeholder 2">
            <a:extLst>
              <a:ext uri="{FF2B5EF4-FFF2-40B4-BE49-F238E27FC236}">
                <a16:creationId xmlns:a16="http://schemas.microsoft.com/office/drawing/2014/main" id="{24EF387F-E997-04A7-DFE9-BE47C851F014}"/>
              </a:ext>
            </a:extLst>
          </p:cNvPr>
          <p:cNvSpPr>
            <a:spLocks noGrp="1"/>
          </p:cNvSpPr>
          <p:nvPr>
            <p:ph type="body" sz="quarter" idx="10"/>
          </p:nvPr>
        </p:nvSpPr>
        <p:spPr/>
        <p:txBody>
          <a:bodyPr/>
          <a:lstStyle/>
          <a:p>
            <a:r>
              <a:rPr lang="en-GB" dirty="0"/>
              <a:t>Alistair Edwards</a:t>
            </a:r>
          </a:p>
          <a:p>
            <a:r>
              <a:rPr lang="en-GB" dirty="0" err="1"/>
              <a:t>alistair.edwards@york.ac.uk</a:t>
            </a:r>
            <a:endParaRPr lang="en-GB" dirty="0"/>
          </a:p>
        </p:txBody>
      </p:sp>
      <p:sp>
        <p:nvSpPr>
          <p:cNvPr id="4" name="Text Placeholder 3">
            <a:extLst>
              <a:ext uri="{FF2B5EF4-FFF2-40B4-BE49-F238E27FC236}">
                <a16:creationId xmlns:a16="http://schemas.microsoft.com/office/drawing/2014/main" id="{EC8DFB5E-F088-6639-5578-5D201DC001BE}"/>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4844856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0D726-1694-1426-9F18-ED16FE620406}"/>
              </a:ext>
            </a:extLst>
          </p:cNvPr>
          <p:cNvSpPr>
            <a:spLocks noGrp="1"/>
          </p:cNvSpPr>
          <p:nvPr>
            <p:ph type="ctrTitle"/>
          </p:nvPr>
        </p:nvSpPr>
        <p:spPr/>
        <p:txBody>
          <a:bodyPr/>
          <a:lstStyle/>
          <a:p>
            <a:r>
              <a:rPr lang="en-GB" dirty="0"/>
              <a:t>Additional slides</a:t>
            </a:r>
          </a:p>
        </p:txBody>
      </p:sp>
      <p:sp>
        <p:nvSpPr>
          <p:cNvPr id="3" name="Text Placeholder 2">
            <a:extLst>
              <a:ext uri="{FF2B5EF4-FFF2-40B4-BE49-F238E27FC236}">
                <a16:creationId xmlns:a16="http://schemas.microsoft.com/office/drawing/2014/main" id="{07653A78-DEEE-8A50-7019-7E26D2ED919C}"/>
              </a:ext>
            </a:extLst>
          </p:cNvPr>
          <p:cNvSpPr>
            <a:spLocks noGrp="1"/>
          </p:cNvSpPr>
          <p:nvPr>
            <p:ph type="body" sz="quarter" idx="10"/>
          </p:nvPr>
        </p:nvSpPr>
        <p:spPr/>
        <p:txBody>
          <a:bodyPr/>
          <a:lstStyle/>
          <a:p>
            <a:r>
              <a:rPr lang="en-GB" dirty="0"/>
              <a:t>…that may be useful in answering questions</a:t>
            </a:r>
          </a:p>
        </p:txBody>
      </p:sp>
      <p:sp>
        <p:nvSpPr>
          <p:cNvPr id="4" name="Text Placeholder 3">
            <a:extLst>
              <a:ext uri="{FF2B5EF4-FFF2-40B4-BE49-F238E27FC236}">
                <a16:creationId xmlns:a16="http://schemas.microsoft.com/office/drawing/2014/main" id="{C74F77EA-C0C2-EF3D-6CF2-AE3B57A1F2DC}"/>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8026471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98A25-8B6E-E988-81EA-4219CC959D31}"/>
              </a:ext>
            </a:extLst>
          </p:cNvPr>
          <p:cNvSpPr>
            <a:spLocks noGrp="1"/>
          </p:cNvSpPr>
          <p:nvPr>
            <p:ph type="ctrTitle"/>
          </p:nvPr>
        </p:nvSpPr>
        <p:spPr/>
        <p:txBody>
          <a:bodyPr/>
          <a:lstStyle/>
          <a:p>
            <a:r>
              <a:rPr lang="en-GB" dirty="0"/>
              <a:t>ChatGPT</a:t>
            </a:r>
          </a:p>
        </p:txBody>
      </p:sp>
      <p:sp>
        <p:nvSpPr>
          <p:cNvPr id="3" name="Text Placeholder 2">
            <a:extLst>
              <a:ext uri="{FF2B5EF4-FFF2-40B4-BE49-F238E27FC236}">
                <a16:creationId xmlns:a16="http://schemas.microsoft.com/office/drawing/2014/main" id="{49909ECB-BFA7-ECA4-C077-8CFC7970B546}"/>
              </a:ext>
            </a:extLst>
          </p:cNvPr>
          <p:cNvSpPr>
            <a:spLocks noGrp="1"/>
          </p:cNvSpPr>
          <p:nvPr>
            <p:ph type="body" sz="quarter" idx="10"/>
          </p:nvPr>
        </p:nvSpPr>
        <p:spPr/>
        <p:txBody>
          <a:bodyPr/>
          <a:lstStyle/>
          <a:p>
            <a:r>
              <a:rPr lang="en-GB" dirty="0"/>
              <a:t>Can you modify that code to give a warning message if the user enters a </a:t>
            </a:r>
            <a:r>
              <a:rPr lang="en-GB" dirty="0" err="1"/>
              <a:t>celsius</a:t>
            </a:r>
            <a:r>
              <a:rPr lang="en-GB" dirty="0"/>
              <a:t> number less than -273.15</a:t>
            </a:r>
          </a:p>
        </p:txBody>
      </p:sp>
      <p:sp>
        <p:nvSpPr>
          <p:cNvPr id="4" name="Text Placeholder 3">
            <a:extLst>
              <a:ext uri="{FF2B5EF4-FFF2-40B4-BE49-F238E27FC236}">
                <a16:creationId xmlns:a16="http://schemas.microsoft.com/office/drawing/2014/main" id="{01168F79-BC26-1491-72EE-12AA17A2C256}"/>
              </a:ext>
            </a:extLst>
          </p:cNvPr>
          <p:cNvSpPr>
            <a:spLocks noGrp="1"/>
          </p:cNvSpPr>
          <p:nvPr>
            <p:ph type="body" sz="quarter" idx="11"/>
          </p:nvPr>
        </p:nvSpPr>
        <p:spPr/>
        <p:txBody>
          <a:bodyPr/>
          <a:lstStyle/>
          <a:p>
            <a:endParaRPr lang="en-GB"/>
          </a:p>
        </p:txBody>
      </p:sp>
      <p:sp>
        <p:nvSpPr>
          <p:cNvPr id="5" name="Text Placeholder 2">
            <a:extLst>
              <a:ext uri="{FF2B5EF4-FFF2-40B4-BE49-F238E27FC236}">
                <a16:creationId xmlns:a16="http://schemas.microsoft.com/office/drawing/2014/main" id="{E8BB321B-271F-77F4-124B-0E1EA65E2CF4}"/>
              </a:ext>
            </a:extLst>
          </p:cNvPr>
          <p:cNvSpPr txBox="1">
            <a:spLocks/>
          </p:cNvSpPr>
          <p:nvPr/>
        </p:nvSpPr>
        <p:spPr>
          <a:xfrm>
            <a:off x="2313373" y="5766062"/>
            <a:ext cx="9598542" cy="3990713"/>
          </a:xfrm>
          <a:prstGeom prst="rect">
            <a:avLst/>
          </a:prstGeom>
        </p:spPr>
        <p:txBody>
          <a:bodyPr vert="horz" lIns="130000" tIns="65000" rIns="130000" bIns="65000" rtlCol="0">
            <a:noAutofit/>
          </a:bodyPr>
          <a:lstStyle>
            <a:lvl1pPr marL="0" indent="0" algn="l" defTabSz="650001" rtl="0" eaLnBrk="1" latinLnBrk="0" hangingPunct="1">
              <a:spcBef>
                <a:spcPct val="20000"/>
              </a:spcBef>
              <a:buFont typeface="Arial"/>
              <a:buNone/>
              <a:defRPr sz="4400" kern="1200" cap="none" baseline="0">
                <a:solidFill>
                  <a:srgbClr val="FFFFFF"/>
                </a:solidFill>
                <a:latin typeface="+mn-lt"/>
                <a:ea typeface="+mn-ea"/>
                <a:cs typeface="+mn-cs"/>
              </a:defRPr>
            </a:lvl1pPr>
            <a:lvl2pPr marL="650001" indent="0" algn="l" defTabSz="650001" rtl="0" eaLnBrk="1" latinLnBrk="0" hangingPunct="1">
              <a:spcBef>
                <a:spcPct val="20000"/>
              </a:spcBef>
              <a:buFont typeface="Arial"/>
              <a:buNone/>
              <a:defRPr sz="4000" kern="1200">
                <a:solidFill>
                  <a:schemeClr val="tx1"/>
                </a:solidFill>
                <a:latin typeface="+mn-lt"/>
                <a:ea typeface="+mn-ea"/>
                <a:cs typeface="+mn-cs"/>
              </a:defRPr>
            </a:lvl2pPr>
            <a:lvl3pPr marL="1625003" indent="-325001" algn="l" defTabSz="650001" rtl="0" eaLnBrk="1" latinLnBrk="0" hangingPunct="1">
              <a:spcBef>
                <a:spcPct val="20000"/>
              </a:spcBef>
              <a:buFont typeface="Arial"/>
              <a:buChar char="•"/>
              <a:defRPr sz="3200" kern="1200">
                <a:solidFill>
                  <a:schemeClr val="tx1"/>
                </a:solidFill>
                <a:latin typeface="+mn-lt"/>
                <a:ea typeface="+mn-ea"/>
                <a:cs typeface="+mn-cs"/>
              </a:defRPr>
            </a:lvl3pPr>
            <a:lvl4pPr marL="2275004" indent="-325001" algn="l" defTabSz="650001" rtl="0" eaLnBrk="1" latinLnBrk="0" hangingPunct="1">
              <a:spcBef>
                <a:spcPct val="20000"/>
              </a:spcBef>
              <a:buFont typeface="Arial"/>
              <a:buChar char="–"/>
              <a:defRPr sz="3200" kern="1200">
                <a:solidFill>
                  <a:schemeClr val="tx1"/>
                </a:solidFill>
                <a:latin typeface="+mn-lt"/>
                <a:ea typeface="+mn-ea"/>
                <a:cs typeface="+mn-cs"/>
              </a:defRPr>
            </a:lvl4pPr>
            <a:lvl5pPr marL="2925006" indent="-325001" algn="l" defTabSz="650001" rtl="0" eaLnBrk="1" latinLnBrk="0" hangingPunct="1">
              <a:spcBef>
                <a:spcPct val="20000"/>
              </a:spcBef>
              <a:buFont typeface="Arial"/>
              <a:buChar char="»"/>
              <a:defRPr sz="3200" kern="1200">
                <a:solidFill>
                  <a:schemeClr val="tx1"/>
                </a:solidFill>
                <a:latin typeface="+mn-lt"/>
                <a:ea typeface="+mn-ea"/>
                <a:cs typeface="+mn-cs"/>
              </a:defRPr>
            </a:lvl5pPr>
            <a:lvl6pPr marL="3575007" indent="-325001" algn="l" defTabSz="650001" rtl="0" eaLnBrk="1" latinLnBrk="0" hangingPunct="1">
              <a:spcBef>
                <a:spcPct val="20000"/>
              </a:spcBef>
              <a:buFont typeface="Arial"/>
              <a:buChar char="•"/>
              <a:defRPr sz="2800" kern="1200">
                <a:solidFill>
                  <a:schemeClr val="tx1"/>
                </a:solidFill>
                <a:latin typeface="+mn-lt"/>
                <a:ea typeface="+mn-ea"/>
                <a:cs typeface="+mn-cs"/>
              </a:defRPr>
            </a:lvl6pPr>
            <a:lvl7pPr marL="4225008" indent="-325001" algn="l" defTabSz="650001" rtl="0" eaLnBrk="1" latinLnBrk="0" hangingPunct="1">
              <a:spcBef>
                <a:spcPct val="20000"/>
              </a:spcBef>
              <a:buFont typeface="Arial"/>
              <a:buChar char="•"/>
              <a:defRPr sz="2800" kern="1200">
                <a:solidFill>
                  <a:schemeClr val="tx1"/>
                </a:solidFill>
                <a:latin typeface="+mn-lt"/>
                <a:ea typeface="+mn-ea"/>
                <a:cs typeface="+mn-cs"/>
              </a:defRPr>
            </a:lvl7pPr>
            <a:lvl8pPr marL="4875009" indent="-325001" algn="l" defTabSz="650001" rtl="0" eaLnBrk="1" latinLnBrk="0" hangingPunct="1">
              <a:spcBef>
                <a:spcPct val="20000"/>
              </a:spcBef>
              <a:buFont typeface="Arial"/>
              <a:buChar char="•"/>
              <a:defRPr sz="2800" kern="1200">
                <a:solidFill>
                  <a:schemeClr val="tx1"/>
                </a:solidFill>
                <a:latin typeface="+mn-lt"/>
                <a:ea typeface="+mn-ea"/>
                <a:cs typeface="+mn-cs"/>
              </a:defRPr>
            </a:lvl8pPr>
            <a:lvl9pPr marL="5525011" indent="-325001" algn="l" defTabSz="650001" rtl="0" eaLnBrk="1" latinLnBrk="0" hangingPunct="1">
              <a:spcBef>
                <a:spcPct val="20000"/>
              </a:spcBef>
              <a:buFont typeface="Arial"/>
              <a:buChar char="•"/>
              <a:defRPr sz="2800" kern="1200">
                <a:solidFill>
                  <a:schemeClr val="tx1"/>
                </a:solidFill>
                <a:latin typeface="+mn-lt"/>
                <a:ea typeface="+mn-ea"/>
                <a:cs typeface="+mn-cs"/>
              </a:defRPr>
            </a:lvl9pPr>
          </a:lstStyle>
          <a:p>
            <a:pPr>
              <a:spcBef>
                <a:spcPts val="1200"/>
              </a:spcBef>
            </a:pPr>
            <a:r>
              <a:rPr lang="en-GB" i="1" dirty="0"/>
              <a:t>Certainly! Here's the modified Java code that includes a warning message if the user enters a Celsius temperature less than -273.15°C, which is absolute zero—the lowest possible temperature:</a:t>
            </a:r>
          </a:p>
        </p:txBody>
      </p:sp>
      <p:sp>
        <p:nvSpPr>
          <p:cNvPr id="6" name="TextBox 5">
            <a:extLst>
              <a:ext uri="{FF2B5EF4-FFF2-40B4-BE49-F238E27FC236}">
                <a16:creationId xmlns:a16="http://schemas.microsoft.com/office/drawing/2014/main" id="{DD3CF2F7-F8A2-D6E1-5518-A0B724001706}"/>
              </a:ext>
            </a:extLst>
          </p:cNvPr>
          <p:cNvSpPr txBox="1"/>
          <p:nvPr/>
        </p:nvSpPr>
        <p:spPr>
          <a:xfrm>
            <a:off x="5239265" y="6845643"/>
            <a:ext cx="184731" cy="492443"/>
          </a:xfrm>
          <a:prstGeom prst="rect">
            <a:avLst/>
          </a:prstGeom>
          <a:noFill/>
        </p:spPr>
        <p:txBody>
          <a:bodyPr wrap="none" rtlCol="0">
            <a:spAutoFit/>
          </a:bodyPr>
          <a:lstStyle/>
          <a:p>
            <a:endParaRPr lang="en-GB"/>
          </a:p>
        </p:txBody>
      </p:sp>
    </p:spTree>
    <p:extLst>
      <p:ext uri="{BB962C8B-B14F-4D97-AF65-F5344CB8AC3E}">
        <p14:creationId xmlns:p14="http://schemas.microsoft.com/office/powerpoint/2010/main" val="37922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1B4C0482-AA00-6D59-7825-E26817D0427F}"/>
              </a:ext>
            </a:extLst>
          </p:cNvPr>
          <p:cNvSpPr txBox="1">
            <a:spLocks/>
          </p:cNvSpPr>
          <p:nvPr/>
        </p:nvSpPr>
        <p:spPr>
          <a:xfrm>
            <a:off x="1145418" y="2953550"/>
            <a:ext cx="10284582" cy="4872637"/>
          </a:xfrm>
          <a:prstGeom prst="rect">
            <a:avLst/>
          </a:prstGeom>
          <a:solidFill>
            <a:schemeClr val="bg1"/>
          </a:solidFill>
        </p:spPr>
        <p:txBody>
          <a:bodyPr>
            <a:noAutofit/>
          </a:bodyPr>
          <a:lstStyle>
            <a:lvl1pPr marL="0" indent="0" algn="l" defTabSz="650001" rtl="0" eaLnBrk="1" latinLnBrk="0" hangingPunct="1">
              <a:spcBef>
                <a:spcPct val="20000"/>
              </a:spcBef>
              <a:buFont typeface="Arial"/>
              <a:buNone/>
              <a:defRPr sz="4800" kern="1200" cap="all" baseline="0">
                <a:solidFill>
                  <a:srgbClr val="25303B"/>
                </a:solidFill>
                <a:latin typeface="+mn-lt"/>
                <a:ea typeface="+mn-ea"/>
                <a:cs typeface="+mn-cs"/>
              </a:defRPr>
            </a:lvl1pPr>
            <a:lvl2pPr marL="1056252" indent="-406251" algn="l" defTabSz="650001" rtl="0" eaLnBrk="1" latinLnBrk="0" hangingPunct="1">
              <a:spcBef>
                <a:spcPct val="20000"/>
              </a:spcBef>
              <a:buFont typeface="Arial"/>
              <a:buChar char="–"/>
              <a:defRPr sz="4000" kern="1200">
                <a:solidFill>
                  <a:schemeClr val="tx1"/>
                </a:solidFill>
                <a:latin typeface="+mn-lt"/>
                <a:ea typeface="+mn-ea"/>
                <a:cs typeface="+mn-cs"/>
              </a:defRPr>
            </a:lvl2pPr>
            <a:lvl3pPr marL="1625003" indent="-325001" algn="l" defTabSz="650001" rtl="0" eaLnBrk="1" latinLnBrk="0" hangingPunct="1">
              <a:spcBef>
                <a:spcPct val="20000"/>
              </a:spcBef>
              <a:buFont typeface="Arial"/>
              <a:buChar char="•"/>
              <a:defRPr sz="3400" kern="1200">
                <a:solidFill>
                  <a:schemeClr val="tx1"/>
                </a:solidFill>
                <a:latin typeface="+mn-lt"/>
                <a:ea typeface="+mn-ea"/>
                <a:cs typeface="+mn-cs"/>
              </a:defRPr>
            </a:lvl3pPr>
            <a:lvl4pPr marL="2275004" indent="-325001" algn="l" defTabSz="650001" rtl="0" eaLnBrk="1" latinLnBrk="0" hangingPunct="1">
              <a:spcBef>
                <a:spcPct val="20000"/>
              </a:spcBef>
              <a:buFont typeface="Arial"/>
              <a:buChar char="–"/>
              <a:defRPr sz="2800" kern="1200">
                <a:solidFill>
                  <a:schemeClr val="tx1"/>
                </a:solidFill>
                <a:latin typeface="+mn-lt"/>
                <a:ea typeface="+mn-ea"/>
                <a:cs typeface="+mn-cs"/>
              </a:defRPr>
            </a:lvl4pPr>
            <a:lvl5pPr marL="2925006" indent="-325001" algn="l" defTabSz="650001" rtl="0" eaLnBrk="1" latinLnBrk="0" hangingPunct="1">
              <a:spcBef>
                <a:spcPct val="20000"/>
              </a:spcBef>
              <a:buFont typeface="Arial"/>
              <a:buChar char="»"/>
              <a:defRPr sz="2800" kern="1200">
                <a:solidFill>
                  <a:schemeClr val="tx1"/>
                </a:solidFill>
                <a:latin typeface="+mn-lt"/>
                <a:ea typeface="+mn-ea"/>
                <a:cs typeface="+mn-cs"/>
              </a:defRPr>
            </a:lvl5pPr>
            <a:lvl6pPr marL="3575007" indent="-325001" algn="l" defTabSz="650001" rtl="0" eaLnBrk="1" latinLnBrk="0" hangingPunct="1">
              <a:spcBef>
                <a:spcPct val="20000"/>
              </a:spcBef>
              <a:buFont typeface="Arial"/>
              <a:buChar char="•"/>
              <a:defRPr sz="2800" kern="1200">
                <a:solidFill>
                  <a:schemeClr val="tx1"/>
                </a:solidFill>
                <a:latin typeface="+mn-lt"/>
                <a:ea typeface="+mn-ea"/>
                <a:cs typeface="+mn-cs"/>
              </a:defRPr>
            </a:lvl6pPr>
            <a:lvl7pPr marL="4225008" indent="-325001" algn="l" defTabSz="650001" rtl="0" eaLnBrk="1" latinLnBrk="0" hangingPunct="1">
              <a:spcBef>
                <a:spcPct val="20000"/>
              </a:spcBef>
              <a:buFont typeface="Arial"/>
              <a:buChar char="•"/>
              <a:defRPr sz="2800" kern="1200">
                <a:solidFill>
                  <a:schemeClr val="tx1"/>
                </a:solidFill>
                <a:latin typeface="+mn-lt"/>
                <a:ea typeface="+mn-ea"/>
                <a:cs typeface="+mn-cs"/>
              </a:defRPr>
            </a:lvl7pPr>
            <a:lvl8pPr marL="4875009" indent="-325001" algn="l" defTabSz="650001" rtl="0" eaLnBrk="1" latinLnBrk="0" hangingPunct="1">
              <a:spcBef>
                <a:spcPct val="20000"/>
              </a:spcBef>
              <a:buFont typeface="Arial"/>
              <a:buChar char="•"/>
              <a:defRPr sz="2800" kern="1200">
                <a:solidFill>
                  <a:schemeClr val="tx1"/>
                </a:solidFill>
                <a:latin typeface="+mn-lt"/>
                <a:ea typeface="+mn-ea"/>
                <a:cs typeface="+mn-cs"/>
              </a:defRPr>
            </a:lvl8pPr>
            <a:lvl9pPr marL="5525011" indent="-325001" algn="l" defTabSz="650001" rtl="0" eaLnBrk="1" latinLnBrk="0" hangingPunct="1">
              <a:spcBef>
                <a:spcPct val="20000"/>
              </a:spcBef>
              <a:buFont typeface="Arial"/>
              <a:buChar char="•"/>
              <a:defRPr sz="2800" kern="1200">
                <a:solidFill>
                  <a:schemeClr val="tx1"/>
                </a:solidFill>
                <a:latin typeface="+mn-lt"/>
                <a:ea typeface="+mn-ea"/>
                <a:cs typeface="+mn-cs"/>
              </a:defRPr>
            </a:lvl9pPr>
          </a:lstStyle>
          <a:p>
            <a:r>
              <a:rPr lang="en-GB" sz="1200" dirty="0">
                <a:solidFill>
                  <a:schemeClr val="tx1"/>
                </a:solidFill>
                <a:latin typeface="Courier" pitchFamily="2" charset="0"/>
              </a:rPr>
              <a:t>import </a:t>
            </a:r>
            <a:r>
              <a:rPr lang="en-GB" sz="1200" dirty="0" err="1">
                <a:solidFill>
                  <a:schemeClr val="tx1"/>
                </a:solidFill>
                <a:latin typeface="Courier" pitchFamily="2" charset="0"/>
              </a:rPr>
              <a:t>java.util.Scanner</a:t>
            </a:r>
            <a:r>
              <a:rPr lang="en-GB" sz="1200" dirty="0">
                <a:solidFill>
                  <a:schemeClr val="tx1"/>
                </a:solidFill>
                <a:latin typeface="Courier" pitchFamily="2" charset="0"/>
              </a:rPr>
              <a:t>;</a:t>
            </a:r>
          </a:p>
          <a:p>
            <a:endParaRPr lang="en-GB" sz="1200" dirty="0">
              <a:solidFill>
                <a:schemeClr val="tx1"/>
              </a:solidFill>
              <a:latin typeface="Courier" pitchFamily="2" charset="0"/>
            </a:endParaRPr>
          </a:p>
          <a:p>
            <a:r>
              <a:rPr lang="en-GB" sz="1200" dirty="0">
                <a:solidFill>
                  <a:schemeClr val="tx1"/>
                </a:solidFill>
                <a:latin typeface="Courier" pitchFamily="2" charset="0"/>
              </a:rPr>
              <a:t>public class </a:t>
            </a:r>
            <a:r>
              <a:rPr lang="en-GB" sz="1200" dirty="0" err="1">
                <a:solidFill>
                  <a:schemeClr val="tx1"/>
                </a:solidFill>
                <a:latin typeface="Courier" pitchFamily="2" charset="0"/>
              </a:rPr>
              <a:t>TemperatureConverter</a:t>
            </a:r>
            <a:r>
              <a:rPr lang="en-GB" sz="1200" dirty="0">
                <a:solidFill>
                  <a:schemeClr val="tx1"/>
                </a:solidFill>
                <a:latin typeface="Courier" pitchFamily="2" charset="0"/>
              </a:rPr>
              <a:t> {</a:t>
            </a:r>
          </a:p>
          <a:p>
            <a:r>
              <a:rPr lang="en-GB" sz="1200" dirty="0">
                <a:solidFill>
                  <a:schemeClr val="tx1"/>
                </a:solidFill>
                <a:latin typeface="Courier" pitchFamily="2" charset="0"/>
              </a:rPr>
              <a:t>    public static float </a:t>
            </a:r>
            <a:r>
              <a:rPr lang="en-GB" sz="1200" dirty="0" err="1">
                <a:solidFill>
                  <a:schemeClr val="tx1"/>
                </a:solidFill>
                <a:latin typeface="Courier" pitchFamily="2" charset="0"/>
              </a:rPr>
              <a:t>celsiusToFahrenheit</a:t>
            </a:r>
            <a:r>
              <a:rPr lang="en-GB" sz="1200" dirty="0">
                <a:solidFill>
                  <a:schemeClr val="tx1"/>
                </a:solidFill>
                <a:latin typeface="Courier" pitchFamily="2" charset="0"/>
              </a:rPr>
              <a:t>(float </a:t>
            </a:r>
            <a:r>
              <a:rPr lang="en-GB" sz="1200" dirty="0" err="1">
                <a:solidFill>
                  <a:schemeClr val="tx1"/>
                </a:solidFill>
                <a:latin typeface="Courier" pitchFamily="2" charset="0"/>
              </a:rPr>
              <a:t>celsius</a:t>
            </a:r>
            <a:r>
              <a:rPr lang="en-GB" sz="1200" dirty="0">
                <a:solidFill>
                  <a:schemeClr val="tx1"/>
                </a:solidFill>
                <a:latin typeface="Courier" pitchFamily="2" charset="0"/>
              </a:rPr>
              <a:t>) {</a:t>
            </a:r>
          </a:p>
          <a:p>
            <a:r>
              <a:rPr lang="en-GB" sz="1200" dirty="0">
                <a:solidFill>
                  <a:schemeClr val="tx1"/>
                </a:solidFill>
                <a:latin typeface="Courier" pitchFamily="2" charset="0"/>
              </a:rPr>
              <a:t>        return (</a:t>
            </a:r>
            <a:r>
              <a:rPr lang="en-GB" sz="1200" dirty="0" err="1">
                <a:solidFill>
                  <a:schemeClr val="tx1"/>
                </a:solidFill>
                <a:latin typeface="Courier" pitchFamily="2" charset="0"/>
              </a:rPr>
              <a:t>celsius</a:t>
            </a:r>
            <a:r>
              <a:rPr lang="en-GB" sz="1200" dirty="0">
                <a:solidFill>
                  <a:schemeClr val="tx1"/>
                </a:solidFill>
                <a:latin typeface="Courier" pitchFamily="2" charset="0"/>
              </a:rPr>
              <a:t> * 9.0f / 5.0f) + 32.0f;</a:t>
            </a:r>
          </a:p>
          <a:p>
            <a:r>
              <a:rPr lang="en-GB" sz="1200" dirty="0">
                <a:solidFill>
                  <a:schemeClr val="tx1"/>
                </a:solidFill>
                <a:latin typeface="Courier" pitchFamily="2" charset="0"/>
              </a:rPr>
              <a:t>    }</a:t>
            </a:r>
          </a:p>
          <a:p>
            <a:endParaRPr lang="en-GB" sz="1200" dirty="0">
              <a:solidFill>
                <a:schemeClr val="tx1"/>
              </a:solidFill>
              <a:latin typeface="Courier" pitchFamily="2" charset="0"/>
            </a:endParaRPr>
          </a:p>
          <a:p>
            <a:r>
              <a:rPr lang="en-GB" sz="1200" dirty="0">
                <a:solidFill>
                  <a:schemeClr val="tx1"/>
                </a:solidFill>
                <a:latin typeface="Courier" pitchFamily="2" charset="0"/>
              </a:rPr>
              <a:t>    public static void main(String[] </a:t>
            </a:r>
            <a:r>
              <a:rPr lang="en-GB" sz="1200" dirty="0" err="1">
                <a:solidFill>
                  <a:schemeClr val="tx1"/>
                </a:solidFill>
                <a:latin typeface="Courier" pitchFamily="2" charset="0"/>
              </a:rPr>
              <a:t>args</a:t>
            </a:r>
            <a:r>
              <a:rPr lang="en-GB" sz="1200" dirty="0">
                <a:solidFill>
                  <a:schemeClr val="tx1"/>
                </a:solidFill>
                <a:latin typeface="Courier" pitchFamily="2" charset="0"/>
              </a:rPr>
              <a:t>) {</a:t>
            </a:r>
          </a:p>
          <a:p>
            <a:r>
              <a:rPr lang="en-GB" sz="1200" dirty="0">
                <a:solidFill>
                  <a:schemeClr val="tx1"/>
                </a:solidFill>
                <a:latin typeface="Courier" pitchFamily="2" charset="0"/>
              </a:rPr>
              <a:t>        Scanner scanner = new Scanner(</a:t>
            </a:r>
            <a:r>
              <a:rPr lang="en-GB" sz="1200" dirty="0" err="1">
                <a:solidFill>
                  <a:schemeClr val="tx1"/>
                </a:solidFill>
                <a:latin typeface="Courier" pitchFamily="2" charset="0"/>
              </a:rPr>
              <a:t>System.in</a:t>
            </a:r>
            <a:r>
              <a:rPr lang="en-GB" sz="1200" dirty="0">
                <a:solidFill>
                  <a:schemeClr val="tx1"/>
                </a:solidFill>
                <a:latin typeface="Courier" pitchFamily="2" charset="0"/>
              </a:rPr>
              <a:t>);</a:t>
            </a:r>
          </a:p>
          <a:p>
            <a:r>
              <a:rPr lang="en-GB" sz="1200" dirty="0">
                <a:solidFill>
                  <a:schemeClr val="tx1"/>
                </a:solidFill>
                <a:latin typeface="Courier" pitchFamily="2" charset="0"/>
              </a:rPr>
              <a:t>        </a:t>
            </a:r>
            <a:r>
              <a:rPr lang="en-GB" sz="1200" dirty="0" err="1">
                <a:solidFill>
                  <a:schemeClr val="tx1"/>
                </a:solidFill>
                <a:latin typeface="Courier" pitchFamily="2" charset="0"/>
              </a:rPr>
              <a:t>System.out.print</a:t>
            </a:r>
            <a:r>
              <a:rPr lang="en-GB" sz="1200" dirty="0">
                <a:solidFill>
                  <a:schemeClr val="tx1"/>
                </a:solidFill>
                <a:latin typeface="Courier" pitchFamily="2" charset="0"/>
              </a:rPr>
              <a:t>("Enter a temperature in Celsius: ");</a:t>
            </a:r>
          </a:p>
          <a:p>
            <a:r>
              <a:rPr lang="en-GB" sz="1200" dirty="0">
                <a:solidFill>
                  <a:schemeClr val="tx1"/>
                </a:solidFill>
                <a:latin typeface="Courier" pitchFamily="2" charset="0"/>
              </a:rPr>
              <a:t>        float </a:t>
            </a:r>
            <a:r>
              <a:rPr lang="en-GB" sz="1200" dirty="0" err="1">
                <a:solidFill>
                  <a:schemeClr val="tx1"/>
                </a:solidFill>
                <a:latin typeface="Courier" pitchFamily="2" charset="0"/>
              </a:rPr>
              <a:t>celsius</a:t>
            </a:r>
            <a:r>
              <a:rPr lang="en-GB" sz="1200" dirty="0">
                <a:solidFill>
                  <a:schemeClr val="tx1"/>
                </a:solidFill>
                <a:latin typeface="Courier" pitchFamily="2" charset="0"/>
              </a:rPr>
              <a:t> = </a:t>
            </a:r>
            <a:r>
              <a:rPr lang="en-GB" sz="1200" dirty="0" err="1">
                <a:solidFill>
                  <a:schemeClr val="tx1"/>
                </a:solidFill>
                <a:latin typeface="Courier" pitchFamily="2" charset="0"/>
              </a:rPr>
              <a:t>scanner.nextFloat</a:t>
            </a:r>
            <a:r>
              <a:rPr lang="en-GB" sz="1200" dirty="0">
                <a:solidFill>
                  <a:schemeClr val="tx1"/>
                </a:solidFill>
                <a:latin typeface="Courier" pitchFamily="2" charset="0"/>
              </a:rPr>
              <a:t>();</a:t>
            </a:r>
          </a:p>
          <a:p>
            <a:endParaRPr lang="en-GB" sz="1200" dirty="0">
              <a:solidFill>
                <a:schemeClr val="tx1"/>
              </a:solidFill>
              <a:latin typeface="Courier" pitchFamily="2" charset="0"/>
            </a:endParaRPr>
          </a:p>
          <a:p>
            <a:r>
              <a:rPr lang="en-GB" sz="1200" dirty="0">
                <a:solidFill>
                  <a:schemeClr val="tx1"/>
                </a:solidFill>
                <a:latin typeface="Courier" pitchFamily="2" charset="0"/>
              </a:rPr>
              <a:t>        if (</a:t>
            </a:r>
            <a:r>
              <a:rPr lang="en-GB" sz="1200" dirty="0" err="1">
                <a:solidFill>
                  <a:schemeClr val="tx1"/>
                </a:solidFill>
                <a:latin typeface="Courier" pitchFamily="2" charset="0"/>
              </a:rPr>
              <a:t>celsius</a:t>
            </a:r>
            <a:r>
              <a:rPr lang="en-GB" sz="1200" dirty="0">
                <a:solidFill>
                  <a:schemeClr val="tx1"/>
                </a:solidFill>
                <a:latin typeface="Courier" pitchFamily="2" charset="0"/>
              </a:rPr>
              <a:t> &lt; -273.15f) {</a:t>
            </a:r>
          </a:p>
          <a:p>
            <a:r>
              <a:rPr lang="en-GB" sz="1200" dirty="0">
                <a:solidFill>
                  <a:schemeClr val="tx1"/>
                </a:solidFill>
                <a:latin typeface="Courier" pitchFamily="2" charset="0"/>
              </a:rPr>
              <a:t>            </a:t>
            </a:r>
            <a:r>
              <a:rPr lang="en-GB" sz="1200" dirty="0" err="1">
                <a:solidFill>
                  <a:schemeClr val="tx1"/>
                </a:solidFill>
                <a:latin typeface="Courier" pitchFamily="2" charset="0"/>
              </a:rPr>
              <a:t>System.out.println</a:t>
            </a:r>
            <a:r>
              <a:rPr lang="en-GB" sz="1200" dirty="0">
                <a:solidFill>
                  <a:schemeClr val="tx1"/>
                </a:solidFill>
                <a:latin typeface="Courier" pitchFamily="2" charset="0"/>
              </a:rPr>
              <a:t>("Warning: The entered temperature is below absolute zero (-273.15°C).");</a:t>
            </a:r>
          </a:p>
          <a:p>
            <a:r>
              <a:rPr lang="en-GB" sz="1200" dirty="0">
                <a:solidFill>
                  <a:schemeClr val="tx1"/>
                </a:solidFill>
                <a:latin typeface="Courier" pitchFamily="2" charset="0"/>
              </a:rPr>
              <a:t>        } else {</a:t>
            </a:r>
          </a:p>
          <a:p>
            <a:r>
              <a:rPr lang="en-GB" sz="1200" dirty="0">
                <a:solidFill>
                  <a:schemeClr val="tx1"/>
                </a:solidFill>
                <a:latin typeface="Courier" pitchFamily="2" charset="0"/>
              </a:rPr>
              <a:t>            float </a:t>
            </a:r>
            <a:r>
              <a:rPr lang="en-GB" sz="1200" dirty="0" err="1">
                <a:solidFill>
                  <a:schemeClr val="tx1"/>
                </a:solidFill>
                <a:latin typeface="Courier" pitchFamily="2" charset="0"/>
              </a:rPr>
              <a:t>fahrenheit</a:t>
            </a:r>
            <a:r>
              <a:rPr lang="en-GB" sz="1200" dirty="0">
                <a:solidFill>
                  <a:schemeClr val="tx1"/>
                </a:solidFill>
                <a:latin typeface="Courier" pitchFamily="2" charset="0"/>
              </a:rPr>
              <a:t> = </a:t>
            </a:r>
            <a:r>
              <a:rPr lang="en-GB" sz="1200" dirty="0" err="1">
                <a:solidFill>
                  <a:schemeClr val="tx1"/>
                </a:solidFill>
                <a:latin typeface="Courier" pitchFamily="2" charset="0"/>
              </a:rPr>
              <a:t>celsiusToFahrenheit</a:t>
            </a:r>
            <a:r>
              <a:rPr lang="en-GB" sz="1200" dirty="0">
                <a:solidFill>
                  <a:schemeClr val="tx1"/>
                </a:solidFill>
                <a:latin typeface="Courier" pitchFamily="2" charset="0"/>
              </a:rPr>
              <a:t>(</a:t>
            </a:r>
            <a:r>
              <a:rPr lang="en-GB" sz="1200" dirty="0" err="1">
                <a:solidFill>
                  <a:schemeClr val="tx1"/>
                </a:solidFill>
                <a:latin typeface="Courier" pitchFamily="2" charset="0"/>
              </a:rPr>
              <a:t>celsius</a:t>
            </a:r>
            <a:r>
              <a:rPr lang="en-GB" sz="1200" dirty="0">
                <a:solidFill>
                  <a:schemeClr val="tx1"/>
                </a:solidFill>
                <a:latin typeface="Courier" pitchFamily="2" charset="0"/>
              </a:rPr>
              <a:t>);</a:t>
            </a:r>
          </a:p>
          <a:p>
            <a:r>
              <a:rPr lang="en-GB" sz="1200" dirty="0">
                <a:solidFill>
                  <a:schemeClr val="tx1"/>
                </a:solidFill>
                <a:latin typeface="Courier" pitchFamily="2" charset="0"/>
              </a:rPr>
              <a:t>            </a:t>
            </a:r>
            <a:r>
              <a:rPr lang="en-GB" sz="1200" dirty="0" err="1">
                <a:solidFill>
                  <a:schemeClr val="tx1"/>
                </a:solidFill>
                <a:latin typeface="Courier" pitchFamily="2" charset="0"/>
              </a:rPr>
              <a:t>System.out.println</a:t>
            </a:r>
            <a:r>
              <a:rPr lang="en-GB" sz="1200" dirty="0">
                <a:solidFill>
                  <a:schemeClr val="tx1"/>
                </a:solidFill>
                <a:latin typeface="Courier" pitchFamily="2" charset="0"/>
              </a:rPr>
              <a:t>(</a:t>
            </a:r>
            <a:r>
              <a:rPr lang="en-GB" sz="1200" dirty="0" err="1">
                <a:solidFill>
                  <a:schemeClr val="tx1"/>
                </a:solidFill>
                <a:latin typeface="Courier" pitchFamily="2" charset="0"/>
              </a:rPr>
              <a:t>celsius</a:t>
            </a:r>
            <a:r>
              <a:rPr lang="en-GB" sz="1200" dirty="0">
                <a:solidFill>
                  <a:schemeClr val="tx1"/>
                </a:solidFill>
                <a:latin typeface="Courier" pitchFamily="2" charset="0"/>
              </a:rPr>
              <a:t> + "°C is equivalent to " + </a:t>
            </a:r>
            <a:r>
              <a:rPr lang="en-GB" sz="1200" dirty="0" err="1">
                <a:solidFill>
                  <a:schemeClr val="tx1"/>
                </a:solidFill>
                <a:latin typeface="Courier" pitchFamily="2" charset="0"/>
              </a:rPr>
              <a:t>fahrenheit</a:t>
            </a:r>
            <a:r>
              <a:rPr lang="en-GB" sz="1200" dirty="0">
                <a:solidFill>
                  <a:schemeClr val="tx1"/>
                </a:solidFill>
                <a:latin typeface="Courier" pitchFamily="2" charset="0"/>
              </a:rPr>
              <a:t> + "°F");</a:t>
            </a:r>
          </a:p>
          <a:p>
            <a:r>
              <a:rPr lang="en-GB" sz="1200" dirty="0">
                <a:solidFill>
                  <a:schemeClr val="tx1"/>
                </a:solidFill>
                <a:latin typeface="Courier" pitchFamily="2" charset="0"/>
              </a:rPr>
              <a:t>        }</a:t>
            </a:r>
          </a:p>
          <a:p>
            <a:r>
              <a:rPr lang="en-GB" sz="1200" dirty="0">
                <a:solidFill>
                  <a:schemeClr val="tx1"/>
                </a:solidFill>
                <a:latin typeface="Courier" pitchFamily="2" charset="0"/>
              </a:rPr>
              <a:t>    }</a:t>
            </a:r>
          </a:p>
          <a:p>
            <a:r>
              <a:rPr lang="en-GB" sz="1200" dirty="0">
                <a:solidFill>
                  <a:schemeClr val="tx1"/>
                </a:solidFill>
                <a:latin typeface="Courier" pitchFamily="2" charset="0"/>
              </a:rPr>
              <a:t>}</a:t>
            </a:r>
          </a:p>
        </p:txBody>
      </p:sp>
    </p:spTree>
    <p:extLst>
      <p:ext uri="{BB962C8B-B14F-4D97-AF65-F5344CB8AC3E}">
        <p14:creationId xmlns:p14="http://schemas.microsoft.com/office/powerpoint/2010/main" val="17599940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2BEB7-44FD-6BA2-4A35-8F3D7213D6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0838A9-9789-52E3-B012-160C4300AA83}"/>
              </a:ext>
            </a:extLst>
          </p:cNvPr>
          <p:cNvSpPr>
            <a:spLocks noGrp="1"/>
          </p:cNvSpPr>
          <p:nvPr>
            <p:ph type="ctrTitle"/>
          </p:nvPr>
        </p:nvSpPr>
        <p:spPr/>
        <p:txBody>
          <a:bodyPr/>
          <a:lstStyle/>
          <a:p>
            <a:r>
              <a:rPr lang="en-GB" dirty="0"/>
              <a:t>What is AI?</a:t>
            </a:r>
          </a:p>
        </p:txBody>
      </p:sp>
      <p:sp>
        <p:nvSpPr>
          <p:cNvPr id="3" name="Text Placeholder 2">
            <a:extLst>
              <a:ext uri="{FF2B5EF4-FFF2-40B4-BE49-F238E27FC236}">
                <a16:creationId xmlns:a16="http://schemas.microsoft.com/office/drawing/2014/main" id="{87888EF1-FA4F-9C75-D976-534005FA5635}"/>
              </a:ext>
            </a:extLst>
          </p:cNvPr>
          <p:cNvSpPr>
            <a:spLocks noGrp="1"/>
          </p:cNvSpPr>
          <p:nvPr>
            <p:ph type="body" sz="quarter" idx="10"/>
          </p:nvPr>
        </p:nvSpPr>
        <p:spPr/>
        <p:txBody>
          <a:bodyPr/>
          <a:lstStyle/>
          <a:p>
            <a:r>
              <a:rPr lang="en-GB" sz="5400" dirty="0"/>
              <a:t>Using technology to do something previously only done by people</a:t>
            </a:r>
          </a:p>
        </p:txBody>
      </p:sp>
      <p:sp>
        <p:nvSpPr>
          <p:cNvPr id="4" name="Text Placeholder 3">
            <a:extLst>
              <a:ext uri="{FF2B5EF4-FFF2-40B4-BE49-F238E27FC236}">
                <a16:creationId xmlns:a16="http://schemas.microsoft.com/office/drawing/2014/main" id="{FBF034DD-952C-2D6E-AA56-036AF7A33B5A}"/>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55014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53130-BC50-758F-6392-74F02523DE08}"/>
              </a:ext>
            </a:extLst>
          </p:cNvPr>
          <p:cNvSpPr>
            <a:spLocks noGrp="1"/>
          </p:cNvSpPr>
          <p:nvPr>
            <p:ph type="ctrTitle"/>
          </p:nvPr>
        </p:nvSpPr>
        <p:spPr/>
        <p:txBody>
          <a:bodyPr>
            <a:normAutofit fontScale="90000"/>
          </a:bodyPr>
          <a:lstStyle/>
          <a:p>
            <a:r>
              <a:rPr lang="en-GB" dirty="0"/>
              <a:t>Using technology to do something previously only done by people</a:t>
            </a:r>
          </a:p>
        </p:txBody>
      </p:sp>
      <p:sp>
        <p:nvSpPr>
          <p:cNvPr id="3" name="Text Placeholder 2">
            <a:extLst>
              <a:ext uri="{FF2B5EF4-FFF2-40B4-BE49-F238E27FC236}">
                <a16:creationId xmlns:a16="http://schemas.microsoft.com/office/drawing/2014/main" id="{574D4AE1-B9E1-79BE-9E85-F53858D7CA4E}"/>
              </a:ext>
            </a:extLst>
          </p:cNvPr>
          <p:cNvSpPr>
            <a:spLocks noGrp="1"/>
          </p:cNvSpPr>
          <p:nvPr>
            <p:ph type="body" sz="quarter" idx="10"/>
          </p:nvPr>
        </p:nvSpPr>
        <p:spPr>
          <a:xfrm>
            <a:off x="974724" y="4355869"/>
            <a:ext cx="11092357" cy="3394045"/>
          </a:xfrm>
        </p:spPr>
        <p:txBody>
          <a:bodyPr/>
          <a:lstStyle/>
          <a:p>
            <a:r>
              <a:rPr lang="en-GB" dirty="0"/>
              <a:t>A long history?</a:t>
            </a:r>
          </a:p>
          <a:p>
            <a:r>
              <a:rPr lang="en-GB" dirty="0"/>
              <a:t>Edmund Cartwright’s Power Loom, 1784</a:t>
            </a:r>
          </a:p>
        </p:txBody>
      </p:sp>
      <p:sp>
        <p:nvSpPr>
          <p:cNvPr id="4" name="Text Placeholder 3">
            <a:extLst>
              <a:ext uri="{FF2B5EF4-FFF2-40B4-BE49-F238E27FC236}">
                <a16:creationId xmlns:a16="http://schemas.microsoft.com/office/drawing/2014/main" id="{C09F1B56-9C20-D630-0EBC-DFD45F92C098}"/>
              </a:ext>
            </a:extLst>
          </p:cNvPr>
          <p:cNvSpPr>
            <a:spLocks noGrp="1"/>
          </p:cNvSpPr>
          <p:nvPr>
            <p:ph type="body" sz="quarter" idx="11"/>
          </p:nvPr>
        </p:nvSpPr>
        <p:spPr/>
        <p:txBody>
          <a:bodyPr/>
          <a:lstStyle/>
          <a:p>
            <a:endParaRPr lang="en-GB" dirty="0"/>
          </a:p>
        </p:txBody>
      </p:sp>
      <p:pic>
        <p:nvPicPr>
          <p:cNvPr id="6" name="Picture 5" descr="A drawing of a machine&#10;&#10;AI-generated content may be incorrect.">
            <a:extLst>
              <a:ext uri="{FF2B5EF4-FFF2-40B4-BE49-F238E27FC236}">
                <a16:creationId xmlns:a16="http://schemas.microsoft.com/office/drawing/2014/main" id="{4C331B4B-752D-86F5-7B7F-45C9187A69B1}"/>
              </a:ext>
            </a:extLst>
          </p:cNvPr>
          <p:cNvPicPr>
            <a:picLocks noChangeAspect="1"/>
          </p:cNvPicPr>
          <p:nvPr/>
        </p:nvPicPr>
        <p:blipFill>
          <a:blip r:embed="rId2"/>
          <a:stretch>
            <a:fillRect/>
          </a:stretch>
        </p:blipFill>
        <p:spPr>
          <a:xfrm>
            <a:off x="3602181" y="6073917"/>
            <a:ext cx="5203753" cy="3282836"/>
          </a:xfrm>
          <a:prstGeom prst="rect">
            <a:avLst/>
          </a:prstGeom>
        </p:spPr>
      </p:pic>
    </p:spTree>
    <p:extLst>
      <p:ext uri="{BB962C8B-B14F-4D97-AF65-F5344CB8AC3E}">
        <p14:creationId xmlns:p14="http://schemas.microsoft.com/office/powerpoint/2010/main" val="333903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E7314-C231-9600-E65E-86E65BE25E23}"/>
              </a:ext>
            </a:extLst>
          </p:cNvPr>
          <p:cNvSpPr>
            <a:spLocks noGrp="1"/>
          </p:cNvSpPr>
          <p:nvPr>
            <p:ph type="ctrTitle"/>
          </p:nvPr>
        </p:nvSpPr>
        <p:spPr/>
        <p:txBody>
          <a:bodyPr/>
          <a:lstStyle/>
          <a:p>
            <a:r>
              <a:rPr lang="en-GB" dirty="0"/>
              <a:t>Power loom</a:t>
            </a:r>
          </a:p>
        </p:txBody>
      </p:sp>
      <p:sp>
        <p:nvSpPr>
          <p:cNvPr id="3" name="Text Placeholder 2">
            <a:extLst>
              <a:ext uri="{FF2B5EF4-FFF2-40B4-BE49-F238E27FC236}">
                <a16:creationId xmlns:a16="http://schemas.microsoft.com/office/drawing/2014/main" id="{48B69F38-F547-2688-FAD8-AFC599750192}"/>
              </a:ext>
            </a:extLst>
          </p:cNvPr>
          <p:cNvSpPr>
            <a:spLocks noGrp="1"/>
          </p:cNvSpPr>
          <p:nvPr>
            <p:ph type="body" sz="quarter" idx="10"/>
          </p:nvPr>
        </p:nvSpPr>
        <p:spPr/>
        <p:txBody>
          <a:bodyPr/>
          <a:lstStyle/>
          <a:p>
            <a:r>
              <a:rPr lang="en-GB" dirty="0"/>
              <a:t>Putting people out of jobs</a:t>
            </a:r>
          </a:p>
          <a:p>
            <a:pPr lvl="1"/>
            <a:r>
              <a:rPr lang="en-GB" dirty="0">
                <a:solidFill>
                  <a:schemeClr val="bg1"/>
                </a:solidFill>
              </a:rPr>
              <a:t>Luddites / </a:t>
            </a:r>
            <a:r>
              <a:rPr lang="en-GB" dirty="0" err="1">
                <a:solidFill>
                  <a:schemeClr val="bg1"/>
                </a:solidFill>
              </a:rPr>
              <a:t>Sabboteurs</a:t>
            </a:r>
            <a:endParaRPr lang="en-GB" dirty="0">
              <a:solidFill>
                <a:schemeClr val="bg1"/>
              </a:solidFill>
            </a:endParaRPr>
          </a:p>
        </p:txBody>
      </p:sp>
      <p:sp>
        <p:nvSpPr>
          <p:cNvPr id="4" name="Text Placeholder 3">
            <a:extLst>
              <a:ext uri="{FF2B5EF4-FFF2-40B4-BE49-F238E27FC236}">
                <a16:creationId xmlns:a16="http://schemas.microsoft.com/office/drawing/2014/main" id="{86A040B9-B597-898B-0DB8-7A79B8552677}"/>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79730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28B61-0E70-0DAF-2DF1-8043A0703CD4}"/>
              </a:ext>
            </a:extLst>
          </p:cNvPr>
          <p:cNvSpPr>
            <a:spLocks noGrp="1"/>
          </p:cNvSpPr>
          <p:nvPr>
            <p:ph type="ctrTitle"/>
          </p:nvPr>
        </p:nvSpPr>
        <p:spPr/>
        <p:txBody>
          <a:bodyPr/>
          <a:lstStyle/>
          <a:p>
            <a:r>
              <a:rPr lang="en-GB" dirty="0"/>
              <a:t>Aside: </a:t>
            </a:r>
            <a:r>
              <a:rPr lang="en-GB" dirty="0" err="1"/>
              <a:t>Sabboteurs</a:t>
            </a:r>
            <a:endParaRPr lang="en-GB" dirty="0"/>
          </a:p>
        </p:txBody>
      </p:sp>
      <p:sp>
        <p:nvSpPr>
          <p:cNvPr id="3" name="Text Placeholder 2">
            <a:extLst>
              <a:ext uri="{FF2B5EF4-FFF2-40B4-BE49-F238E27FC236}">
                <a16:creationId xmlns:a16="http://schemas.microsoft.com/office/drawing/2014/main" id="{880BFDCE-EAE9-C271-1A3B-48D9004EBFDF}"/>
              </a:ext>
            </a:extLst>
          </p:cNvPr>
          <p:cNvSpPr>
            <a:spLocks noGrp="1"/>
          </p:cNvSpPr>
          <p:nvPr>
            <p:ph type="body" sz="quarter" idx="10"/>
          </p:nvPr>
        </p:nvSpPr>
        <p:spPr/>
        <p:txBody>
          <a:bodyPr/>
          <a:lstStyle/>
          <a:p>
            <a:endParaRPr lang="en-GB" dirty="0"/>
          </a:p>
        </p:txBody>
      </p:sp>
      <p:sp>
        <p:nvSpPr>
          <p:cNvPr id="4" name="Text Placeholder 3">
            <a:extLst>
              <a:ext uri="{FF2B5EF4-FFF2-40B4-BE49-F238E27FC236}">
                <a16:creationId xmlns:a16="http://schemas.microsoft.com/office/drawing/2014/main" id="{354E3C1A-D3B9-F82D-83DD-66A7AAF97441}"/>
              </a:ext>
            </a:extLst>
          </p:cNvPr>
          <p:cNvSpPr>
            <a:spLocks noGrp="1"/>
          </p:cNvSpPr>
          <p:nvPr>
            <p:ph type="body" sz="quarter" idx="11"/>
          </p:nvPr>
        </p:nvSpPr>
        <p:spPr/>
        <p:txBody>
          <a:bodyPr/>
          <a:lstStyle/>
          <a:p>
            <a:endParaRPr lang="en-GB"/>
          </a:p>
        </p:txBody>
      </p:sp>
      <p:pic>
        <p:nvPicPr>
          <p:cNvPr id="6" name="Picture 5" descr="A pair of black shoes&#10;&#10;AI-generated content may be incorrect.">
            <a:extLst>
              <a:ext uri="{FF2B5EF4-FFF2-40B4-BE49-F238E27FC236}">
                <a16:creationId xmlns:a16="http://schemas.microsoft.com/office/drawing/2014/main" id="{A4524F10-F8C4-DB70-62A6-5B44CBF5FE78}"/>
              </a:ext>
            </a:extLst>
          </p:cNvPr>
          <p:cNvPicPr>
            <a:picLocks noChangeAspect="1"/>
          </p:cNvPicPr>
          <p:nvPr/>
        </p:nvPicPr>
        <p:blipFill>
          <a:blip r:embed="rId2"/>
          <a:stretch>
            <a:fillRect/>
          </a:stretch>
        </p:blipFill>
        <p:spPr>
          <a:xfrm>
            <a:off x="3558092" y="3906981"/>
            <a:ext cx="5427951" cy="5427951"/>
          </a:xfrm>
          <a:prstGeom prst="rect">
            <a:avLst/>
          </a:prstGeom>
        </p:spPr>
      </p:pic>
    </p:spTree>
    <p:extLst>
      <p:ext uri="{BB962C8B-B14F-4D97-AF65-F5344CB8AC3E}">
        <p14:creationId xmlns:p14="http://schemas.microsoft.com/office/powerpoint/2010/main" val="404525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FBA11-5C98-7989-A69B-D8685FE222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A45500-2A47-6278-92E0-2280477A20D3}"/>
              </a:ext>
            </a:extLst>
          </p:cNvPr>
          <p:cNvSpPr>
            <a:spLocks noGrp="1"/>
          </p:cNvSpPr>
          <p:nvPr>
            <p:ph type="ctrTitle"/>
          </p:nvPr>
        </p:nvSpPr>
        <p:spPr/>
        <p:txBody>
          <a:bodyPr/>
          <a:lstStyle/>
          <a:p>
            <a:r>
              <a:rPr lang="en-GB" dirty="0"/>
              <a:t>Power loom</a:t>
            </a:r>
          </a:p>
        </p:txBody>
      </p:sp>
      <p:sp>
        <p:nvSpPr>
          <p:cNvPr id="3" name="Text Placeholder 2">
            <a:extLst>
              <a:ext uri="{FF2B5EF4-FFF2-40B4-BE49-F238E27FC236}">
                <a16:creationId xmlns:a16="http://schemas.microsoft.com/office/drawing/2014/main" id="{8DC490B5-A1AA-96F2-BDA1-7D1205CE5F56}"/>
              </a:ext>
            </a:extLst>
          </p:cNvPr>
          <p:cNvSpPr>
            <a:spLocks noGrp="1"/>
          </p:cNvSpPr>
          <p:nvPr>
            <p:ph type="body" sz="quarter" idx="10"/>
          </p:nvPr>
        </p:nvSpPr>
        <p:spPr/>
        <p:txBody>
          <a:bodyPr/>
          <a:lstStyle/>
          <a:p>
            <a:r>
              <a:rPr lang="en-GB" dirty="0"/>
              <a:t>Putting people out of jobs</a:t>
            </a:r>
          </a:p>
          <a:p>
            <a:pPr lvl="1"/>
            <a:r>
              <a:rPr lang="en-GB" dirty="0">
                <a:solidFill>
                  <a:schemeClr val="bg1"/>
                </a:solidFill>
              </a:rPr>
              <a:t>Luddites / </a:t>
            </a:r>
            <a:r>
              <a:rPr lang="en-GB" dirty="0" err="1">
                <a:solidFill>
                  <a:schemeClr val="bg1"/>
                </a:solidFill>
              </a:rPr>
              <a:t>Sabboteurs</a:t>
            </a:r>
            <a:endParaRPr lang="en-GB" dirty="0">
              <a:solidFill>
                <a:schemeClr val="bg1"/>
              </a:solidFill>
            </a:endParaRPr>
          </a:p>
          <a:p>
            <a:r>
              <a:rPr lang="en-GB" dirty="0">
                <a:solidFill>
                  <a:schemeClr val="bg1"/>
                </a:solidFill>
              </a:rPr>
              <a:t>…or allowing them to do more interesting jobs?</a:t>
            </a:r>
          </a:p>
        </p:txBody>
      </p:sp>
      <p:sp>
        <p:nvSpPr>
          <p:cNvPr id="4" name="Text Placeholder 3">
            <a:extLst>
              <a:ext uri="{FF2B5EF4-FFF2-40B4-BE49-F238E27FC236}">
                <a16:creationId xmlns:a16="http://schemas.microsoft.com/office/drawing/2014/main" id="{2CC7E44F-BA2D-DCD2-D52E-199D17F150D8}"/>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29409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56362-EDC7-F622-D1AA-805A2CB2B6D1}"/>
              </a:ext>
            </a:extLst>
          </p:cNvPr>
          <p:cNvSpPr>
            <a:spLocks noGrp="1"/>
          </p:cNvSpPr>
          <p:nvPr>
            <p:ph type="ctrTitle"/>
          </p:nvPr>
        </p:nvSpPr>
        <p:spPr/>
        <p:txBody>
          <a:bodyPr/>
          <a:lstStyle/>
          <a:p>
            <a:r>
              <a:rPr lang="en-GB" dirty="0"/>
              <a:t>Careers?</a:t>
            </a:r>
          </a:p>
        </p:txBody>
      </p:sp>
      <p:sp>
        <p:nvSpPr>
          <p:cNvPr id="3" name="Text Placeholder 2">
            <a:extLst>
              <a:ext uri="{FF2B5EF4-FFF2-40B4-BE49-F238E27FC236}">
                <a16:creationId xmlns:a16="http://schemas.microsoft.com/office/drawing/2014/main" id="{9C863435-1159-5154-789C-06FC8C995071}"/>
              </a:ext>
            </a:extLst>
          </p:cNvPr>
          <p:cNvSpPr>
            <a:spLocks noGrp="1"/>
          </p:cNvSpPr>
          <p:nvPr>
            <p:ph type="body" sz="quarter" idx="10"/>
          </p:nvPr>
        </p:nvSpPr>
        <p:spPr>
          <a:xfrm>
            <a:off x="974725" y="3771916"/>
            <a:ext cx="11302218" cy="4535505"/>
          </a:xfrm>
        </p:spPr>
        <p:txBody>
          <a:bodyPr/>
          <a:lstStyle/>
          <a:p>
            <a:r>
              <a:rPr lang="en-GB" sz="3600" dirty="0"/>
              <a:t>It’s okay not to know</a:t>
            </a:r>
          </a:p>
          <a:p>
            <a:r>
              <a:rPr lang="en-GB" sz="3600" dirty="0"/>
              <a:t>Predictions:</a:t>
            </a:r>
          </a:p>
          <a:p>
            <a:pPr lvl="1"/>
            <a:r>
              <a:rPr lang="en-GB" sz="3600" dirty="0">
                <a:solidFill>
                  <a:schemeClr val="bg1"/>
                </a:solidFill>
              </a:rPr>
              <a:t>Many (most?) of you will do jobs that don’t  exist now</a:t>
            </a:r>
          </a:p>
          <a:p>
            <a:pPr lvl="1"/>
            <a:r>
              <a:rPr lang="en-GB" sz="3600" dirty="0">
                <a:solidFill>
                  <a:schemeClr val="bg1"/>
                </a:solidFill>
              </a:rPr>
              <a:t>You will probably undertake many different jobs</a:t>
            </a:r>
          </a:p>
          <a:p>
            <a:r>
              <a:rPr lang="en-GB" sz="3600" dirty="0">
                <a:solidFill>
                  <a:schemeClr val="bg1"/>
                </a:solidFill>
              </a:rPr>
              <a:t>I’ll be mentioning jobs that didn’t exist when I was your age</a:t>
            </a:r>
          </a:p>
          <a:p>
            <a:r>
              <a:rPr lang="en-GB" sz="3600" dirty="0">
                <a:solidFill>
                  <a:schemeClr val="bg1"/>
                </a:solidFill>
              </a:rPr>
              <a:t>…and jobs that are only just coming into existence</a:t>
            </a:r>
          </a:p>
        </p:txBody>
      </p:sp>
    </p:spTree>
    <p:extLst>
      <p:ext uri="{BB962C8B-B14F-4D97-AF65-F5344CB8AC3E}">
        <p14:creationId xmlns:p14="http://schemas.microsoft.com/office/powerpoint/2010/main" val="186313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1D9B-F3AE-CE34-625C-EA1FF664DC11}"/>
              </a:ext>
            </a:extLst>
          </p:cNvPr>
          <p:cNvSpPr>
            <a:spLocks noGrp="1"/>
          </p:cNvSpPr>
          <p:nvPr>
            <p:ph type="ctrTitle"/>
          </p:nvPr>
        </p:nvSpPr>
        <p:spPr/>
        <p:txBody>
          <a:bodyPr/>
          <a:lstStyle/>
          <a:p>
            <a:endParaRPr lang="en-GB" dirty="0"/>
          </a:p>
        </p:txBody>
      </p:sp>
      <p:sp>
        <p:nvSpPr>
          <p:cNvPr id="3" name="Text Placeholder 2">
            <a:extLst>
              <a:ext uri="{FF2B5EF4-FFF2-40B4-BE49-F238E27FC236}">
                <a16:creationId xmlns:a16="http://schemas.microsoft.com/office/drawing/2014/main" id="{770745F8-2C03-60C3-2686-DEC3DA6E4F6D}"/>
              </a:ext>
            </a:extLst>
          </p:cNvPr>
          <p:cNvSpPr>
            <a:spLocks noGrp="1"/>
          </p:cNvSpPr>
          <p:nvPr>
            <p:ph type="body" sz="quarter" idx="10"/>
          </p:nvPr>
        </p:nvSpPr>
        <p:spPr/>
        <p:txBody>
          <a:bodyPr/>
          <a:lstStyle/>
          <a:p>
            <a:endParaRPr lang="en-GB"/>
          </a:p>
        </p:txBody>
      </p:sp>
      <p:sp>
        <p:nvSpPr>
          <p:cNvPr id="4" name="Text Placeholder 3">
            <a:extLst>
              <a:ext uri="{FF2B5EF4-FFF2-40B4-BE49-F238E27FC236}">
                <a16:creationId xmlns:a16="http://schemas.microsoft.com/office/drawing/2014/main" id="{AE55022D-A4C3-E445-A843-F5680C181BF4}"/>
              </a:ext>
            </a:extLst>
          </p:cNvPr>
          <p:cNvSpPr>
            <a:spLocks noGrp="1"/>
          </p:cNvSpPr>
          <p:nvPr>
            <p:ph type="body" sz="quarter" idx="11"/>
          </p:nvPr>
        </p:nvSpPr>
        <p:spPr/>
        <p:txBody>
          <a:bodyPr/>
          <a:lstStyle/>
          <a:p>
            <a:endParaRPr lang="en-GB"/>
          </a:p>
        </p:txBody>
      </p:sp>
      <p:pic>
        <p:nvPicPr>
          <p:cNvPr id="6" name="Picture 5" descr="A black text on a white background&#10;&#10;AI-generated content may be incorrect.">
            <a:extLst>
              <a:ext uri="{FF2B5EF4-FFF2-40B4-BE49-F238E27FC236}">
                <a16:creationId xmlns:a16="http://schemas.microsoft.com/office/drawing/2014/main" id="{D25C367B-2ED8-2228-1ABC-770627C9AAAB}"/>
              </a:ext>
            </a:extLst>
          </p:cNvPr>
          <p:cNvPicPr>
            <a:picLocks noChangeAspect="1"/>
          </p:cNvPicPr>
          <p:nvPr/>
        </p:nvPicPr>
        <p:blipFill>
          <a:blip r:embed="rId3"/>
          <a:stretch>
            <a:fillRect/>
          </a:stretch>
        </p:blipFill>
        <p:spPr>
          <a:xfrm rot="19009501">
            <a:off x="819069" y="2742508"/>
            <a:ext cx="6982713" cy="1079801"/>
          </a:xfrm>
          <a:prstGeom prst="rect">
            <a:avLst/>
          </a:prstGeom>
        </p:spPr>
      </p:pic>
      <p:pic>
        <p:nvPicPr>
          <p:cNvPr id="8" name="Picture 7" descr="A close up of a person's chin&#10;&#10;AI-generated content may be incorrect.">
            <a:extLst>
              <a:ext uri="{FF2B5EF4-FFF2-40B4-BE49-F238E27FC236}">
                <a16:creationId xmlns:a16="http://schemas.microsoft.com/office/drawing/2014/main" id="{ED753955-5877-7497-3295-1514E6E5E901}"/>
              </a:ext>
            </a:extLst>
          </p:cNvPr>
          <p:cNvPicPr>
            <a:picLocks noChangeAspect="1"/>
          </p:cNvPicPr>
          <p:nvPr/>
        </p:nvPicPr>
        <p:blipFill>
          <a:blip r:embed="rId4"/>
          <a:stretch>
            <a:fillRect/>
          </a:stretch>
        </p:blipFill>
        <p:spPr>
          <a:xfrm rot="1208498">
            <a:off x="6201281" y="2469428"/>
            <a:ext cx="5689600" cy="1714500"/>
          </a:xfrm>
          <a:prstGeom prst="rect">
            <a:avLst/>
          </a:prstGeom>
        </p:spPr>
      </p:pic>
      <p:pic>
        <p:nvPicPr>
          <p:cNvPr id="10" name="Picture 9" descr="A close-up of a head&#10;&#10;AI-generated content may be incorrect.">
            <a:extLst>
              <a:ext uri="{FF2B5EF4-FFF2-40B4-BE49-F238E27FC236}">
                <a16:creationId xmlns:a16="http://schemas.microsoft.com/office/drawing/2014/main" id="{69551671-B1C3-2E38-BE15-4E7AFFF442DF}"/>
              </a:ext>
            </a:extLst>
          </p:cNvPr>
          <p:cNvPicPr>
            <a:picLocks noChangeAspect="1"/>
          </p:cNvPicPr>
          <p:nvPr/>
        </p:nvPicPr>
        <p:blipFill>
          <a:blip r:embed="rId5"/>
          <a:stretch>
            <a:fillRect/>
          </a:stretch>
        </p:blipFill>
        <p:spPr>
          <a:xfrm rot="20341099">
            <a:off x="1910413" y="4589174"/>
            <a:ext cx="6235700" cy="2628900"/>
          </a:xfrm>
          <a:prstGeom prst="rect">
            <a:avLst/>
          </a:prstGeom>
        </p:spPr>
      </p:pic>
      <p:pic>
        <p:nvPicPr>
          <p:cNvPr id="12" name="Picture 11" descr="A robot with blue eyes&#10;&#10;AI-generated content may be incorrect.">
            <a:extLst>
              <a:ext uri="{FF2B5EF4-FFF2-40B4-BE49-F238E27FC236}">
                <a16:creationId xmlns:a16="http://schemas.microsoft.com/office/drawing/2014/main" id="{22918361-121D-E5F4-37FA-376E39A91076}"/>
              </a:ext>
            </a:extLst>
          </p:cNvPr>
          <p:cNvPicPr>
            <a:picLocks noChangeAspect="1"/>
          </p:cNvPicPr>
          <p:nvPr/>
        </p:nvPicPr>
        <p:blipFill>
          <a:blip r:embed="rId6"/>
          <a:stretch>
            <a:fillRect/>
          </a:stretch>
        </p:blipFill>
        <p:spPr>
          <a:xfrm>
            <a:off x="7365063" y="5808950"/>
            <a:ext cx="5080000" cy="2794000"/>
          </a:xfrm>
          <a:prstGeom prst="rect">
            <a:avLst/>
          </a:prstGeom>
        </p:spPr>
      </p:pic>
      <p:pic>
        <p:nvPicPr>
          <p:cNvPr id="14" name="Picture 13">
            <a:extLst>
              <a:ext uri="{FF2B5EF4-FFF2-40B4-BE49-F238E27FC236}">
                <a16:creationId xmlns:a16="http://schemas.microsoft.com/office/drawing/2014/main" id="{E3F64F0F-AFB7-735D-11B4-226363C02821}"/>
              </a:ext>
            </a:extLst>
          </p:cNvPr>
          <p:cNvPicPr>
            <a:picLocks noChangeAspect="1"/>
          </p:cNvPicPr>
          <p:nvPr/>
        </p:nvPicPr>
        <p:blipFill>
          <a:blip r:embed="rId7"/>
          <a:stretch>
            <a:fillRect/>
          </a:stretch>
        </p:blipFill>
        <p:spPr>
          <a:xfrm rot="20733071">
            <a:off x="3231790" y="5806642"/>
            <a:ext cx="7416800" cy="914400"/>
          </a:xfrm>
          <a:prstGeom prst="rect">
            <a:avLst/>
          </a:prstGeom>
        </p:spPr>
      </p:pic>
    </p:spTree>
    <p:extLst>
      <p:ext uri="{BB962C8B-B14F-4D97-AF65-F5344CB8AC3E}">
        <p14:creationId xmlns:p14="http://schemas.microsoft.com/office/powerpoint/2010/main" val="285294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2000"/>
                            </p:stCondLst>
                            <p:childTnLst>
                              <p:par>
                                <p:cTn id="13" presetID="22" presetClass="entr" presetSubtype="4" fill="hold"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000"/>
                            </p:stCondLst>
                            <p:childTnLst>
                              <p:par>
                                <p:cTn id="17" presetID="22" presetClass="entr" presetSubtype="4" fill="hold" nodeType="after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4000"/>
                            </p:stCondLst>
                            <p:childTnLst>
                              <p:par>
                                <p:cTn id="21" presetID="22" presetClass="entr" presetSubtype="4" fill="hold" nodeType="after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08B695-DD3F-747D-CC17-6F8499B3897E}"/>
              </a:ext>
            </a:extLst>
          </p:cNvPr>
          <p:cNvSpPr>
            <a:spLocks noGrp="1"/>
          </p:cNvSpPr>
          <p:nvPr>
            <p:ph type="title"/>
          </p:nvPr>
        </p:nvSpPr>
        <p:spPr>
          <a:xfrm>
            <a:off x="649685" y="3238980"/>
            <a:ext cx="11589207" cy="2458435"/>
          </a:xfrm>
        </p:spPr>
        <p:txBody>
          <a:bodyPr>
            <a:noAutofit/>
          </a:bodyPr>
          <a:lstStyle/>
          <a:p>
            <a:r>
              <a:rPr lang="en-GB" sz="6600" i="1" dirty="0"/>
              <a:t>AI and the Future of Programming</a:t>
            </a:r>
            <a:r>
              <a:rPr lang="en-GB" sz="8000" dirty="0"/>
              <a:t> </a:t>
            </a:r>
          </a:p>
        </p:txBody>
      </p:sp>
      <p:sp>
        <p:nvSpPr>
          <p:cNvPr id="9" name="TextBox 8">
            <a:extLst>
              <a:ext uri="{FF2B5EF4-FFF2-40B4-BE49-F238E27FC236}">
                <a16:creationId xmlns:a16="http://schemas.microsoft.com/office/drawing/2014/main" id="{7E79725A-F4BB-48F5-798F-C7A86974FD75}"/>
              </a:ext>
            </a:extLst>
          </p:cNvPr>
          <p:cNvSpPr txBox="1"/>
          <p:nvPr/>
        </p:nvSpPr>
        <p:spPr>
          <a:xfrm>
            <a:off x="679938" y="5814647"/>
            <a:ext cx="6822831" cy="923330"/>
          </a:xfrm>
          <a:prstGeom prst="rect">
            <a:avLst/>
          </a:prstGeom>
          <a:noFill/>
        </p:spPr>
        <p:txBody>
          <a:bodyPr wrap="square" rtlCol="0">
            <a:spAutoFit/>
          </a:bodyPr>
          <a:lstStyle/>
          <a:p>
            <a:r>
              <a:rPr lang="en-GB" sz="5400" dirty="0">
                <a:solidFill>
                  <a:schemeClr val="bg1"/>
                </a:solidFill>
              </a:rPr>
              <a:t>ChatGPT</a:t>
            </a:r>
          </a:p>
        </p:txBody>
      </p:sp>
    </p:spTree>
    <p:extLst>
      <p:ext uri="{BB962C8B-B14F-4D97-AF65-F5344CB8AC3E}">
        <p14:creationId xmlns:p14="http://schemas.microsoft.com/office/powerpoint/2010/main" val="398594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0FB2A1-7EFA-3D18-DF1A-240D5C62614A}"/>
              </a:ext>
            </a:extLst>
          </p:cNvPr>
          <p:cNvSpPr>
            <a:spLocks noGrp="1"/>
          </p:cNvSpPr>
          <p:nvPr>
            <p:ph type="ctrTitle"/>
          </p:nvPr>
        </p:nvSpPr>
        <p:spPr/>
        <p:txBody>
          <a:bodyPr/>
          <a:lstStyle/>
          <a:p>
            <a:r>
              <a:rPr lang="en-GB" dirty="0"/>
              <a:t>What Even </a:t>
            </a:r>
            <a:r>
              <a:rPr lang="en-GB" i="1" dirty="0"/>
              <a:t>Is</a:t>
            </a:r>
            <a:r>
              <a:rPr lang="en-GB" dirty="0"/>
              <a:t> Programming? </a:t>
            </a:r>
          </a:p>
        </p:txBody>
      </p:sp>
      <p:sp>
        <p:nvSpPr>
          <p:cNvPr id="5" name="Text Placeholder 4">
            <a:extLst>
              <a:ext uri="{FF2B5EF4-FFF2-40B4-BE49-F238E27FC236}">
                <a16:creationId xmlns:a16="http://schemas.microsoft.com/office/drawing/2014/main" id="{46FFD238-F632-CF08-A488-073015237B0B}"/>
              </a:ext>
            </a:extLst>
          </p:cNvPr>
          <p:cNvSpPr>
            <a:spLocks noGrp="1"/>
          </p:cNvSpPr>
          <p:nvPr>
            <p:ph type="body" sz="quarter" idx="10"/>
          </p:nvPr>
        </p:nvSpPr>
        <p:spPr>
          <a:xfrm>
            <a:off x="974724" y="3759202"/>
            <a:ext cx="11092357" cy="3133968"/>
          </a:xfrm>
        </p:spPr>
        <p:txBody>
          <a:bodyPr/>
          <a:lstStyle/>
          <a:p>
            <a:r>
              <a:rPr lang="en-GB" sz="4000" dirty="0"/>
              <a:t>At its core, programming is telling computers what to do using instructions. Until a few years ago, you had to be very precise: one missing semicolon and your entire program could fall apart. Programmers spent a lot of time fixing tiny mistakes.</a:t>
            </a:r>
          </a:p>
          <a:p>
            <a:endParaRPr lang="en-GB" sz="4000" dirty="0"/>
          </a:p>
          <a:p>
            <a:endParaRPr lang="en-GB" sz="4000" dirty="0"/>
          </a:p>
        </p:txBody>
      </p:sp>
      <p:sp>
        <p:nvSpPr>
          <p:cNvPr id="7" name="Text Placeholder 4">
            <a:extLst>
              <a:ext uri="{FF2B5EF4-FFF2-40B4-BE49-F238E27FC236}">
                <a16:creationId xmlns:a16="http://schemas.microsoft.com/office/drawing/2014/main" id="{E1126511-E4D1-D95E-024E-6B2E0ED0822F}"/>
              </a:ext>
            </a:extLst>
          </p:cNvPr>
          <p:cNvSpPr txBox="1">
            <a:spLocks/>
          </p:cNvSpPr>
          <p:nvPr/>
        </p:nvSpPr>
        <p:spPr>
          <a:xfrm>
            <a:off x="2344616" y="7549661"/>
            <a:ext cx="9078180" cy="1723292"/>
          </a:xfrm>
          <a:prstGeom prst="rect">
            <a:avLst/>
          </a:prstGeom>
        </p:spPr>
        <p:txBody>
          <a:bodyPr vert="horz" lIns="130000" tIns="65000" rIns="130000" bIns="65000" rtlCol="0">
            <a:noAutofit/>
          </a:bodyPr>
          <a:lstStyle>
            <a:lvl1pPr marL="0" indent="0" algn="l" defTabSz="650001" rtl="0" eaLnBrk="1" latinLnBrk="0" hangingPunct="1">
              <a:spcBef>
                <a:spcPct val="20000"/>
              </a:spcBef>
              <a:buFont typeface="Arial"/>
              <a:buNone/>
              <a:defRPr sz="4400" kern="1200" cap="none" baseline="0">
                <a:solidFill>
                  <a:srgbClr val="FFFFFF"/>
                </a:solidFill>
                <a:latin typeface="+mn-lt"/>
                <a:ea typeface="+mn-ea"/>
                <a:cs typeface="+mn-cs"/>
              </a:defRPr>
            </a:lvl1pPr>
            <a:lvl2pPr marL="650001" indent="0" algn="l" defTabSz="650001" rtl="0" eaLnBrk="1" latinLnBrk="0" hangingPunct="1">
              <a:spcBef>
                <a:spcPct val="20000"/>
              </a:spcBef>
              <a:buFont typeface="Arial"/>
              <a:buNone/>
              <a:defRPr sz="4000" kern="1200">
                <a:solidFill>
                  <a:schemeClr val="tx1"/>
                </a:solidFill>
                <a:latin typeface="+mn-lt"/>
                <a:ea typeface="+mn-ea"/>
                <a:cs typeface="+mn-cs"/>
              </a:defRPr>
            </a:lvl2pPr>
            <a:lvl3pPr marL="1625003" indent="-325001" algn="l" defTabSz="650001" rtl="0" eaLnBrk="1" latinLnBrk="0" hangingPunct="1">
              <a:spcBef>
                <a:spcPct val="20000"/>
              </a:spcBef>
              <a:buFont typeface="Arial"/>
              <a:buChar char="•"/>
              <a:defRPr sz="3200" kern="1200">
                <a:solidFill>
                  <a:schemeClr val="tx1"/>
                </a:solidFill>
                <a:latin typeface="+mn-lt"/>
                <a:ea typeface="+mn-ea"/>
                <a:cs typeface="+mn-cs"/>
              </a:defRPr>
            </a:lvl3pPr>
            <a:lvl4pPr marL="2275004" indent="-325001" algn="l" defTabSz="650001" rtl="0" eaLnBrk="1" latinLnBrk="0" hangingPunct="1">
              <a:spcBef>
                <a:spcPct val="20000"/>
              </a:spcBef>
              <a:buFont typeface="Arial"/>
              <a:buChar char="–"/>
              <a:defRPr sz="3200" kern="1200">
                <a:solidFill>
                  <a:schemeClr val="tx1"/>
                </a:solidFill>
                <a:latin typeface="+mn-lt"/>
                <a:ea typeface="+mn-ea"/>
                <a:cs typeface="+mn-cs"/>
              </a:defRPr>
            </a:lvl4pPr>
            <a:lvl5pPr marL="2925006" indent="-325001" algn="l" defTabSz="650001" rtl="0" eaLnBrk="1" latinLnBrk="0" hangingPunct="1">
              <a:spcBef>
                <a:spcPct val="20000"/>
              </a:spcBef>
              <a:buFont typeface="Arial"/>
              <a:buChar char="»"/>
              <a:defRPr sz="3200" kern="1200">
                <a:solidFill>
                  <a:schemeClr val="tx1"/>
                </a:solidFill>
                <a:latin typeface="+mn-lt"/>
                <a:ea typeface="+mn-ea"/>
                <a:cs typeface="+mn-cs"/>
              </a:defRPr>
            </a:lvl5pPr>
            <a:lvl6pPr marL="3575007" indent="-325001" algn="l" defTabSz="650001" rtl="0" eaLnBrk="1" latinLnBrk="0" hangingPunct="1">
              <a:spcBef>
                <a:spcPct val="20000"/>
              </a:spcBef>
              <a:buFont typeface="Arial"/>
              <a:buChar char="•"/>
              <a:defRPr sz="2800" kern="1200">
                <a:solidFill>
                  <a:schemeClr val="tx1"/>
                </a:solidFill>
                <a:latin typeface="+mn-lt"/>
                <a:ea typeface="+mn-ea"/>
                <a:cs typeface="+mn-cs"/>
              </a:defRPr>
            </a:lvl6pPr>
            <a:lvl7pPr marL="4225008" indent="-325001" algn="l" defTabSz="650001" rtl="0" eaLnBrk="1" latinLnBrk="0" hangingPunct="1">
              <a:spcBef>
                <a:spcPct val="20000"/>
              </a:spcBef>
              <a:buFont typeface="Arial"/>
              <a:buChar char="•"/>
              <a:defRPr sz="2800" kern="1200">
                <a:solidFill>
                  <a:schemeClr val="tx1"/>
                </a:solidFill>
                <a:latin typeface="+mn-lt"/>
                <a:ea typeface="+mn-ea"/>
                <a:cs typeface="+mn-cs"/>
              </a:defRPr>
            </a:lvl7pPr>
            <a:lvl8pPr marL="4875009" indent="-325001" algn="l" defTabSz="650001" rtl="0" eaLnBrk="1" latinLnBrk="0" hangingPunct="1">
              <a:spcBef>
                <a:spcPct val="20000"/>
              </a:spcBef>
              <a:buFont typeface="Arial"/>
              <a:buChar char="•"/>
              <a:defRPr sz="2800" kern="1200">
                <a:solidFill>
                  <a:schemeClr val="tx1"/>
                </a:solidFill>
                <a:latin typeface="+mn-lt"/>
                <a:ea typeface="+mn-ea"/>
                <a:cs typeface="+mn-cs"/>
              </a:defRPr>
            </a:lvl8pPr>
            <a:lvl9pPr marL="5525011" indent="-325001" algn="l" defTabSz="650001" rtl="0" eaLnBrk="1" latinLnBrk="0" hangingPunct="1">
              <a:spcBef>
                <a:spcPct val="20000"/>
              </a:spcBef>
              <a:buFont typeface="Arial"/>
              <a:buChar char="•"/>
              <a:defRPr sz="2800" kern="1200">
                <a:solidFill>
                  <a:schemeClr val="tx1"/>
                </a:solidFill>
                <a:latin typeface="+mn-lt"/>
                <a:ea typeface="+mn-ea"/>
                <a:cs typeface="+mn-cs"/>
              </a:defRPr>
            </a:lvl9pPr>
          </a:lstStyle>
          <a:p>
            <a:endParaRPr lang="en-GB" sz="4000" dirty="0"/>
          </a:p>
          <a:p>
            <a:endParaRPr lang="en-GB" sz="4000" dirty="0"/>
          </a:p>
        </p:txBody>
      </p:sp>
      <p:sp>
        <p:nvSpPr>
          <p:cNvPr id="8" name="Text Placeholder 4">
            <a:extLst>
              <a:ext uri="{FF2B5EF4-FFF2-40B4-BE49-F238E27FC236}">
                <a16:creationId xmlns:a16="http://schemas.microsoft.com/office/drawing/2014/main" id="{363B3A47-32A9-4FEB-9FE8-0467BFD0D694}"/>
              </a:ext>
            </a:extLst>
          </p:cNvPr>
          <p:cNvSpPr txBox="1">
            <a:spLocks/>
          </p:cNvSpPr>
          <p:nvPr/>
        </p:nvSpPr>
        <p:spPr>
          <a:xfrm>
            <a:off x="2158756" y="7100279"/>
            <a:ext cx="9540876" cy="2301629"/>
          </a:xfrm>
          <a:prstGeom prst="rect">
            <a:avLst/>
          </a:prstGeom>
        </p:spPr>
        <p:txBody>
          <a:bodyPr vert="horz" lIns="130000" tIns="65000" rIns="130000" bIns="65000" rtlCol="0">
            <a:noAutofit/>
          </a:bodyPr>
          <a:lstStyle>
            <a:lvl1pPr marL="0" indent="0" algn="l" defTabSz="650001" rtl="0" eaLnBrk="1" latinLnBrk="0" hangingPunct="1">
              <a:spcBef>
                <a:spcPct val="20000"/>
              </a:spcBef>
              <a:buFont typeface="Arial"/>
              <a:buNone/>
              <a:defRPr sz="4400" kern="1200" cap="none" baseline="0">
                <a:solidFill>
                  <a:srgbClr val="FFFFFF"/>
                </a:solidFill>
                <a:latin typeface="+mn-lt"/>
                <a:ea typeface="+mn-ea"/>
                <a:cs typeface="+mn-cs"/>
              </a:defRPr>
            </a:lvl1pPr>
            <a:lvl2pPr marL="650001" indent="0" algn="l" defTabSz="650001" rtl="0" eaLnBrk="1" latinLnBrk="0" hangingPunct="1">
              <a:spcBef>
                <a:spcPct val="20000"/>
              </a:spcBef>
              <a:buFont typeface="Arial"/>
              <a:buNone/>
              <a:defRPr sz="4000" kern="1200">
                <a:solidFill>
                  <a:schemeClr val="tx1"/>
                </a:solidFill>
                <a:latin typeface="+mn-lt"/>
                <a:ea typeface="+mn-ea"/>
                <a:cs typeface="+mn-cs"/>
              </a:defRPr>
            </a:lvl2pPr>
            <a:lvl3pPr marL="1625003" indent="-325001" algn="l" defTabSz="650001" rtl="0" eaLnBrk="1" latinLnBrk="0" hangingPunct="1">
              <a:spcBef>
                <a:spcPct val="20000"/>
              </a:spcBef>
              <a:buFont typeface="Arial"/>
              <a:buChar char="•"/>
              <a:defRPr sz="3200" kern="1200">
                <a:solidFill>
                  <a:schemeClr val="tx1"/>
                </a:solidFill>
                <a:latin typeface="+mn-lt"/>
                <a:ea typeface="+mn-ea"/>
                <a:cs typeface="+mn-cs"/>
              </a:defRPr>
            </a:lvl3pPr>
            <a:lvl4pPr marL="2275004" indent="-325001" algn="l" defTabSz="650001" rtl="0" eaLnBrk="1" latinLnBrk="0" hangingPunct="1">
              <a:spcBef>
                <a:spcPct val="20000"/>
              </a:spcBef>
              <a:buFont typeface="Arial"/>
              <a:buChar char="–"/>
              <a:defRPr sz="3200" kern="1200">
                <a:solidFill>
                  <a:schemeClr val="tx1"/>
                </a:solidFill>
                <a:latin typeface="+mn-lt"/>
                <a:ea typeface="+mn-ea"/>
                <a:cs typeface="+mn-cs"/>
              </a:defRPr>
            </a:lvl4pPr>
            <a:lvl5pPr marL="2925006" indent="-325001" algn="l" defTabSz="650001" rtl="0" eaLnBrk="1" latinLnBrk="0" hangingPunct="1">
              <a:spcBef>
                <a:spcPct val="20000"/>
              </a:spcBef>
              <a:buFont typeface="Arial"/>
              <a:buChar char="»"/>
              <a:defRPr sz="3200" kern="1200">
                <a:solidFill>
                  <a:schemeClr val="tx1"/>
                </a:solidFill>
                <a:latin typeface="+mn-lt"/>
                <a:ea typeface="+mn-ea"/>
                <a:cs typeface="+mn-cs"/>
              </a:defRPr>
            </a:lvl5pPr>
            <a:lvl6pPr marL="3575007" indent="-325001" algn="l" defTabSz="650001" rtl="0" eaLnBrk="1" latinLnBrk="0" hangingPunct="1">
              <a:spcBef>
                <a:spcPct val="20000"/>
              </a:spcBef>
              <a:buFont typeface="Arial"/>
              <a:buChar char="•"/>
              <a:defRPr sz="2800" kern="1200">
                <a:solidFill>
                  <a:schemeClr val="tx1"/>
                </a:solidFill>
                <a:latin typeface="+mn-lt"/>
                <a:ea typeface="+mn-ea"/>
                <a:cs typeface="+mn-cs"/>
              </a:defRPr>
            </a:lvl6pPr>
            <a:lvl7pPr marL="4225008" indent="-325001" algn="l" defTabSz="650001" rtl="0" eaLnBrk="1" latinLnBrk="0" hangingPunct="1">
              <a:spcBef>
                <a:spcPct val="20000"/>
              </a:spcBef>
              <a:buFont typeface="Arial"/>
              <a:buChar char="•"/>
              <a:defRPr sz="2800" kern="1200">
                <a:solidFill>
                  <a:schemeClr val="tx1"/>
                </a:solidFill>
                <a:latin typeface="+mn-lt"/>
                <a:ea typeface="+mn-ea"/>
                <a:cs typeface="+mn-cs"/>
              </a:defRPr>
            </a:lvl7pPr>
            <a:lvl8pPr marL="4875009" indent="-325001" algn="l" defTabSz="650001" rtl="0" eaLnBrk="1" latinLnBrk="0" hangingPunct="1">
              <a:spcBef>
                <a:spcPct val="20000"/>
              </a:spcBef>
              <a:buFont typeface="Arial"/>
              <a:buChar char="•"/>
              <a:defRPr sz="2800" kern="1200">
                <a:solidFill>
                  <a:schemeClr val="tx1"/>
                </a:solidFill>
                <a:latin typeface="+mn-lt"/>
                <a:ea typeface="+mn-ea"/>
                <a:cs typeface="+mn-cs"/>
              </a:defRPr>
            </a:lvl8pPr>
            <a:lvl9pPr marL="5525011" indent="-325001" algn="l" defTabSz="650001" rtl="0" eaLnBrk="1" latinLnBrk="0" hangingPunct="1">
              <a:spcBef>
                <a:spcPct val="20000"/>
              </a:spcBef>
              <a:buFont typeface="Arial"/>
              <a:buChar char="•"/>
              <a:defRPr sz="2800" kern="1200">
                <a:solidFill>
                  <a:schemeClr val="tx1"/>
                </a:solidFill>
                <a:latin typeface="+mn-lt"/>
                <a:ea typeface="+mn-ea"/>
                <a:cs typeface="+mn-cs"/>
              </a:defRPr>
            </a:lvl9pPr>
          </a:lstStyle>
          <a:p>
            <a:r>
              <a:rPr lang="en-GB" dirty="0"/>
              <a:t>But AI is changing that. Instead of speaking the computer’s language, we can now speak in </a:t>
            </a:r>
            <a:r>
              <a:rPr lang="en-GB" i="1" dirty="0"/>
              <a:t>our own</a:t>
            </a:r>
            <a:r>
              <a:rPr lang="en-GB" dirty="0"/>
              <a:t>.</a:t>
            </a:r>
          </a:p>
          <a:p>
            <a:endParaRPr lang="en-GB" sz="4000" dirty="0"/>
          </a:p>
          <a:p>
            <a:endParaRPr lang="en-GB" sz="4000" dirty="0"/>
          </a:p>
        </p:txBody>
      </p:sp>
    </p:spTree>
    <p:extLst>
      <p:ext uri="{BB962C8B-B14F-4D97-AF65-F5344CB8AC3E}">
        <p14:creationId xmlns:p14="http://schemas.microsoft.com/office/powerpoint/2010/main" val="301100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95C8C-A2D9-B11F-8119-7F8BAF52720E}"/>
              </a:ext>
            </a:extLst>
          </p:cNvPr>
          <p:cNvSpPr>
            <a:spLocks noGrp="1"/>
          </p:cNvSpPr>
          <p:nvPr>
            <p:ph type="ctrTitle"/>
          </p:nvPr>
        </p:nvSpPr>
        <p:spPr/>
        <p:txBody>
          <a:bodyPr/>
          <a:lstStyle/>
          <a:p>
            <a:r>
              <a:rPr lang="en-GB" dirty="0"/>
              <a:t>What AI Can Do Today </a:t>
            </a:r>
          </a:p>
        </p:txBody>
      </p:sp>
      <p:sp>
        <p:nvSpPr>
          <p:cNvPr id="3" name="Text Placeholder 2">
            <a:extLst>
              <a:ext uri="{FF2B5EF4-FFF2-40B4-BE49-F238E27FC236}">
                <a16:creationId xmlns:a16="http://schemas.microsoft.com/office/drawing/2014/main" id="{A2384797-8022-D80C-2915-25CE759F91D9}"/>
              </a:ext>
            </a:extLst>
          </p:cNvPr>
          <p:cNvSpPr>
            <a:spLocks noGrp="1"/>
          </p:cNvSpPr>
          <p:nvPr>
            <p:ph type="body" sz="quarter" idx="10"/>
          </p:nvPr>
        </p:nvSpPr>
        <p:spPr>
          <a:xfrm>
            <a:off x="2297723" y="7033847"/>
            <a:ext cx="9628681" cy="1583576"/>
          </a:xfrm>
        </p:spPr>
        <p:txBody>
          <a:bodyPr/>
          <a:lstStyle/>
          <a:p>
            <a:r>
              <a:rPr lang="en-GB" sz="3600" dirty="0"/>
              <a:t>If programming used to be like carving with a chisel, AI makes it feel more like sculpting with clay—you can shape ideas faster.</a:t>
            </a:r>
          </a:p>
          <a:p>
            <a:endParaRPr lang="en-GB" dirty="0"/>
          </a:p>
        </p:txBody>
      </p:sp>
      <p:sp>
        <p:nvSpPr>
          <p:cNvPr id="4" name="Text Placeholder 3">
            <a:extLst>
              <a:ext uri="{FF2B5EF4-FFF2-40B4-BE49-F238E27FC236}">
                <a16:creationId xmlns:a16="http://schemas.microsoft.com/office/drawing/2014/main" id="{D576C31E-0098-3E35-2B34-7AF4AADFFE43}"/>
              </a:ext>
            </a:extLst>
          </p:cNvPr>
          <p:cNvSpPr>
            <a:spLocks noGrp="1"/>
          </p:cNvSpPr>
          <p:nvPr>
            <p:ph type="body" sz="quarter" idx="11"/>
          </p:nvPr>
        </p:nvSpPr>
        <p:spPr>
          <a:xfrm>
            <a:off x="1091957" y="3796739"/>
            <a:ext cx="10349766" cy="3166769"/>
          </a:xfrm>
        </p:spPr>
        <p:txBody>
          <a:bodyPr/>
          <a:lstStyle/>
          <a:p>
            <a:pPr lvl="0"/>
            <a:r>
              <a:rPr lang="en-GB" dirty="0"/>
              <a:t>Write code from plain-language instructions</a:t>
            </a:r>
          </a:p>
          <a:p>
            <a:pPr lvl="0"/>
            <a:r>
              <a:rPr lang="en-GB" dirty="0"/>
              <a:t>Help debug mistakes</a:t>
            </a:r>
          </a:p>
          <a:p>
            <a:pPr lvl="0"/>
            <a:r>
              <a:rPr lang="en-GB" dirty="0"/>
              <a:t>Explain complex concepts</a:t>
            </a:r>
          </a:p>
          <a:p>
            <a:pPr lvl="0"/>
            <a:r>
              <a:rPr lang="en-GB" dirty="0"/>
              <a:t>Generate entire apps, websites, and games</a:t>
            </a:r>
          </a:p>
          <a:p>
            <a:pPr lvl="0"/>
            <a:r>
              <a:rPr lang="en-GB" dirty="0"/>
              <a:t>Suggest improvements to human-written code</a:t>
            </a:r>
          </a:p>
        </p:txBody>
      </p:sp>
    </p:spTree>
    <p:extLst>
      <p:ext uri="{BB962C8B-B14F-4D97-AF65-F5344CB8AC3E}">
        <p14:creationId xmlns:p14="http://schemas.microsoft.com/office/powerpoint/2010/main" val="364983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10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10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3500"/>
                            </p:stCondLst>
                            <p:childTnLst>
                              <p:par>
                                <p:cTn id="17" presetID="22" presetClass="entr" presetSubtype="8" fill="hold" nodeType="afterEffect">
                                  <p:stCondLst>
                                    <p:cond delay="100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par>
                          <p:cTn id="20" fill="hold">
                            <p:stCondLst>
                              <p:cond delay="5000"/>
                            </p:stCondLst>
                            <p:childTnLst>
                              <p:par>
                                <p:cTn id="21" presetID="22" presetClass="entr" presetSubtype="8" fill="hold" nodeType="afterEffect">
                                  <p:stCondLst>
                                    <p:cond delay="100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left)">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6A801-6E98-7E56-3DD5-C15A6D5DE8D0}"/>
              </a:ext>
            </a:extLst>
          </p:cNvPr>
          <p:cNvSpPr>
            <a:spLocks noGrp="1"/>
          </p:cNvSpPr>
          <p:nvPr>
            <p:ph type="ctrTitle"/>
          </p:nvPr>
        </p:nvSpPr>
        <p:spPr/>
        <p:txBody>
          <a:bodyPr/>
          <a:lstStyle/>
          <a:p>
            <a:r>
              <a:rPr lang="en-GB" dirty="0"/>
              <a:t>The New Skills That Matter </a:t>
            </a:r>
          </a:p>
        </p:txBody>
      </p:sp>
      <p:sp>
        <p:nvSpPr>
          <p:cNvPr id="3" name="Text Placeholder 2">
            <a:extLst>
              <a:ext uri="{FF2B5EF4-FFF2-40B4-BE49-F238E27FC236}">
                <a16:creationId xmlns:a16="http://schemas.microsoft.com/office/drawing/2014/main" id="{2BB9C9A0-D5C2-86C8-01CA-F3ADB665B90F}"/>
              </a:ext>
            </a:extLst>
          </p:cNvPr>
          <p:cNvSpPr>
            <a:spLocks noGrp="1"/>
          </p:cNvSpPr>
          <p:nvPr>
            <p:ph type="body" sz="quarter" idx="10"/>
          </p:nvPr>
        </p:nvSpPr>
        <p:spPr/>
        <p:txBody>
          <a:bodyPr/>
          <a:lstStyle/>
          <a:p>
            <a:r>
              <a:rPr lang="en-GB" dirty="0"/>
              <a:t>The future programmer won’t just write code. They will:</a:t>
            </a:r>
          </a:p>
          <a:p>
            <a:r>
              <a:rPr lang="en-GB" b="1" dirty="0"/>
              <a:t>• Be great problem-solvers</a:t>
            </a:r>
            <a:br>
              <a:rPr lang="en-GB" dirty="0"/>
            </a:br>
            <a:r>
              <a:rPr lang="en-GB" dirty="0"/>
              <a:t>You’ll describe what you want, break it into steps, and check AI’s work.</a:t>
            </a:r>
          </a:p>
          <a:p>
            <a:endParaRPr lang="en-GB" dirty="0"/>
          </a:p>
        </p:txBody>
      </p:sp>
      <p:sp>
        <p:nvSpPr>
          <p:cNvPr id="4" name="Text Placeholder 3">
            <a:extLst>
              <a:ext uri="{FF2B5EF4-FFF2-40B4-BE49-F238E27FC236}">
                <a16:creationId xmlns:a16="http://schemas.microsoft.com/office/drawing/2014/main" id="{84ACE14E-67C6-754A-61E5-C54F2A329259}"/>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641260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EA294-D3F4-1AA7-8356-6807D01BB5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C38D23-885E-6A69-F804-E41794B2229D}"/>
              </a:ext>
            </a:extLst>
          </p:cNvPr>
          <p:cNvSpPr>
            <a:spLocks noGrp="1"/>
          </p:cNvSpPr>
          <p:nvPr>
            <p:ph type="ctrTitle"/>
          </p:nvPr>
        </p:nvSpPr>
        <p:spPr/>
        <p:txBody>
          <a:bodyPr/>
          <a:lstStyle/>
          <a:p>
            <a:r>
              <a:rPr lang="en-GB" dirty="0"/>
              <a:t>The New Skills That Matter </a:t>
            </a:r>
          </a:p>
        </p:txBody>
      </p:sp>
      <p:sp>
        <p:nvSpPr>
          <p:cNvPr id="3" name="Text Placeholder 2">
            <a:extLst>
              <a:ext uri="{FF2B5EF4-FFF2-40B4-BE49-F238E27FC236}">
                <a16:creationId xmlns:a16="http://schemas.microsoft.com/office/drawing/2014/main" id="{AA22E25D-FCC2-2D59-7AFF-D4BD428E30C2}"/>
              </a:ext>
            </a:extLst>
          </p:cNvPr>
          <p:cNvSpPr>
            <a:spLocks noGrp="1"/>
          </p:cNvSpPr>
          <p:nvPr>
            <p:ph type="body" sz="quarter" idx="10"/>
          </p:nvPr>
        </p:nvSpPr>
        <p:spPr/>
        <p:txBody>
          <a:bodyPr/>
          <a:lstStyle/>
          <a:p>
            <a:r>
              <a:rPr lang="en-GB" b="1" dirty="0"/>
              <a:t>• Understand how AI works</a:t>
            </a:r>
            <a:br>
              <a:rPr lang="en-GB" dirty="0"/>
            </a:br>
            <a:r>
              <a:rPr lang="en-GB" dirty="0"/>
              <a:t>Not necessarily the math behind it, but what it can do, what it can’t do, and how to use it responsibly.</a:t>
            </a:r>
          </a:p>
          <a:p>
            <a:endParaRPr lang="en-GB" dirty="0"/>
          </a:p>
        </p:txBody>
      </p:sp>
      <p:sp>
        <p:nvSpPr>
          <p:cNvPr id="4" name="Text Placeholder 3">
            <a:extLst>
              <a:ext uri="{FF2B5EF4-FFF2-40B4-BE49-F238E27FC236}">
                <a16:creationId xmlns:a16="http://schemas.microsoft.com/office/drawing/2014/main" id="{7D6E03AE-8EC8-4EEA-0CC4-9946EC3A8628}"/>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6182798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1D4DF-B79C-FD83-C380-BE47D909E2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4D9AE6-8A70-0A7F-2CA8-50521C2020DC}"/>
              </a:ext>
            </a:extLst>
          </p:cNvPr>
          <p:cNvSpPr>
            <a:spLocks noGrp="1"/>
          </p:cNvSpPr>
          <p:nvPr>
            <p:ph type="ctrTitle"/>
          </p:nvPr>
        </p:nvSpPr>
        <p:spPr/>
        <p:txBody>
          <a:bodyPr/>
          <a:lstStyle/>
          <a:p>
            <a:r>
              <a:rPr lang="en-GB" dirty="0"/>
              <a:t>The New Skills That Matter </a:t>
            </a:r>
          </a:p>
        </p:txBody>
      </p:sp>
      <p:sp>
        <p:nvSpPr>
          <p:cNvPr id="3" name="Text Placeholder 2">
            <a:extLst>
              <a:ext uri="{FF2B5EF4-FFF2-40B4-BE49-F238E27FC236}">
                <a16:creationId xmlns:a16="http://schemas.microsoft.com/office/drawing/2014/main" id="{B4EC658D-DF28-ECCF-4A83-E8398EB2CA8E}"/>
              </a:ext>
            </a:extLst>
          </p:cNvPr>
          <p:cNvSpPr>
            <a:spLocks noGrp="1"/>
          </p:cNvSpPr>
          <p:nvPr>
            <p:ph type="body" sz="quarter" idx="10"/>
          </p:nvPr>
        </p:nvSpPr>
        <p:spPr/>
        <p:txBody>
          <a:bodyPr/>
          <a:lstStyle/>
          <a:p>
            <a:r>
              <a:rPr lang="en-GB" b="1" dirty="0"/>
              <a:t>Work with AI like a teammate</a:t>
            </a:r>
            <a:br>
              <a:rPr lang="en-GB" dirty="0"/>
            </a:br>
            <a:r>
              <a:rPr lang="en-GB" dirty="0"/>
              <a:t>You’ll give instructions, ask questions, and guide the AI rather than doing everything manually.</a:t>
            </a:r>
          </a:p>
        </p:txBody>
      </p:sp>
      <p:sp>
        <p:nvSpPr>
          <p:cNvPr id="4" name="Text Placeholder 3">
            <a:extLst>
              <a:ext uri="{FF2B5EF4-FFF2-40B4-BE49-F238E27FC236}">
                <a16:creationId xmlns:a16="http://schemas.microsoft.com/office/drawing/2014/main" id="{8323BB36-D591-B6F5-BEDA-3C222AB080E4}"/>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581633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73BF3-7BD4-8D60-F2F7-A20AF224DFCF}"/>
              </a:ext>
            </a:extLst>
          </p:cNvPr>
          <p:cNvSpPr>
            <a:spLocks noGrp="1"/>
          </p:cNvSpPr>
          <p:nvPr>
            <p:ph type="ctrTitle"/>
          </p:nvPr>
        </p:nvSpPr>
        <p:spPr/>
        <p:txBody>
          <a:bodyPr/>
          <a:lstStyle/>
          <a:p>
            <a:r>
              <a:rPr lang="en-GB" dirty="0"/>
              <a:t>But Humans Are Still Needed </a:t>
            </a:r>
          </a:p>
        </p:txBody>
      </p:sp>
      <p:sp>
        <p:nvSpPr>
          <p:cNvPr id="3" name="Text Placeholder 2">
            <a:extLst>
              <a:ext uri="{FF2B5EF4-FFF2-40B4-BE49-F238E27FC236}">
                <a16:creationId xmlns:a16="http://schemas.microsoft.com/office/drawing/2014/main" id="{9B6DD57B-7B53-3929-64DB-4516ABE55BC2}"/>
              </a:ext>
            </a:extLst>
          </p:cNvPr>
          <p:cNvSpPr>
            <a:spLocks noGrp="1"/>
          </p:cNvSpPr>
          <p:nvPr>
            <p:ph type="body" sz="quarter" idx="10"/>
          </p:nvPr>
        </p:nvSpPr>
        <p:spPr>
          <a:xfrm>
            <a:off x="974724" y="3759201"/>
            <a:ext cx="11092357" cy="2922953"/>
          </a:xfrm>
        </p:spPr>
        <p:txBody>
          <a:bodyPr/>
          <a:lstStyle/>
          <a:p>
            <a:r>
              <a:rPr lang="en-GB" sz="3600" dirty="0"/>
              <a:t>AI still struggles with context, ethics, creativity, and real-world understanding. It doesn’t know your goals unless you tell it. It can produce code that </a:t>
            </a:r>
            <a:r>
              <a:rPr lang="en-GB" sz="3600" i="1" dirty="0"/>
              <a:t>seems</a:t>
            </a:r>
            <a:r>
              <a:rPr lang="en-GB" sz="3600" dirty="0"/>
              <a:t> correct but actually breaks everything.</a:t>
            </a:r>
          </a:p>
          <a:p>
            <a:r>
              <a:rPr lang="en-GB" sz="3600" dirty="0"/>
              <a:t>That’s why the future needs:</a:t>
            </a:r>
          </a:p>
          <a:p>
            <a:endParaRPr lang="en-GB" sz="3600" dirty="0"/>
          </a:p>
        </p:txBody>
      </p:sp>
      <p:sp>
        <p:nvSpPr>
          <p:cNvPr id="4" name="Text Placeholder 3">
            <a:extLst>
              <a:ext uri="{FF2B5EF4-FFF2-40B4-BE49-F238E27FC236}">
                <a16:creationId xmlns:a16="http://schemas.microsoft.com/office/drawing/2014/main" id="{36A118A8-CBA0-5584-031E-028A3ADF6FD4}"/>
              </a:ext>
            </a:extLst>
          </p:cNvPr>
          <p:cNvSpPr>
            <a:spLocks noGrp="1"/>
          </p:cNvSpPr>
          <p:nvPr>
            <p:ph type="body" sz="quarter" idx="11"/>
          </p:nvPr>
        </p:nvSpPr>
        <p:spPr>
          <a:xfrm>
            <a:off x="2287709" y="6844737"/>
            <a:ext cx="9154013" cy="2299261"/>
          </a:xfrm>
        </p:spPr>
        <p:txBody>
          <a:bodyPr/>
          <a:lstStyle/>
          <a:p>
            <a:pPr lvl="0"/>
            <a:r>
              <a:rPr lang="en-GB" dirty="0"/>
              <a:t>Human judgment</a:t>
            </a:r>
          </a:p>
          <a:p>
            <a:pPr lvl="0"/>
            <a:r>
              <a:rPr lang="en-GB" dirty="0"/>
              <a:t>Human imagination</a:t>
            </a:r>
          </a:p>
          <a:p>
            <a:pPr lvl="0"/>
            <a:r>
              <a:rPr lang="en-GB" dirty="0"/>
              <a:t>Human responsibility</a:t>
            </a:r>
          </a:p>
        </p:txBody>
      </p:sp>
    </p:spTree>
    <p:extLst>
      <p:ext uri="{BB962C8B-B14F-4D97-AF65-F5344CB8AC3E}">
        <p14:creationId xmlns:p14="http://schemas.microsoft.com/office/powerpoint/2010/main" val="2954723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05013-2389-107B-36EE-B4F94320A761}"/>
              </a:ext>
            </a:extLst>
          </p:cNvPr>
          <p:cNvSpPr>
            <a:spLocks noGrp="1"/>
          </p:cNvSpPr>
          <p:nvPr>
            <p:ph type="ctrTitle"/>
          </p:nvPr>
        </p:nvSpPr>
        <p:spPr/>
        <p:txBody>
          <a:bodyPr/>
          <a:lstStyle/>
          <a:p>
            <a:r>
              <a:rPr lang="en-GB" dirty="0"/>
              <a:t>What You Can Do Today </a:t>
            </a:r>
          </a:p>
        </p:txBody>
      </p:sp>
      <p:sp>
        <p:nvSpPr>
          <p:cNvPr id="3" name="Text Placeholder 2">
            <a:extLst>
              <a:ext uri="{FF2B5EF4-FFF2-40B4-BE49-F238E27FC236}">
                <a16:creationId xmlns:a16="http://schemas.microsoft.com/office/drawing/2014/main" id="{2D2C2C04-5EF6-27B0-65B2-48F82F1D91C0}"/>
              </a:ext>
            </a:extLst>
          </p:cNvPr>
          <p:cNvSpPr>
            <a:spLocks noGrp="1"/>
          </p:cNvSpPr>
          <p:nvPr>
            <p:ph type="body" sz="quarter" idx="10"/>
          </p:nvPr>
        </p:nvSpPr>
        <p:spPr>
          <a:xfrm>
            <a:off x="2334603" y="7323018"/>
            <a:ext cx="9763613" cy="1492737"/>
          </a:xfrm>
        </p:spPr>
        <p:txBody>
          <a:bodyPr/>
          <a:lstStyle/>
          <a:p>
            <a:r>
              <a:rPr lang="en-GB" sz="3200" dirty="0"/>
              <a:t>Your generation will create apps we haven’t even imagined yet.</a:t>
            </a:r>
          </a:p>
          <a:p>
            <a:endParaRPr lang="en-GB" dirty="0"/>
          </a:p>
        </p:txBody>
      </p:sp>
      <p:sp>
        <p:nvSpPr>
          <p:cNvPr id="4" name="Text Placeholder 3">
            <a:extLst>
              <a:ext uri="{FF2B5EF4-FFF2-40B4-BE49-F238E27FC236}">
                <a16:creationId xmlns:a16="http://schemas.microsoft.com/office/drawing/2014/main" id="{B7068039-9C00-C232-415D-6276C5F4C2BE}"/>
              </a:ext>
            </a:extLst>
          </p:cNvPr>
          <p:cNvSpPr>
            <a:spLocks noGrp="1"/>
          </p:cNvSpPr>
          <p:nvPr>
            <p:ph type="body" sz="quarter" idx="11"/>
          </p:nvPr>
        </p:nvSpPr>
        <p:spPr>
          <a:xfrm>
            <a:off x="1091956" y="3749847"/>
            <a:ext cx="11709644" cy="3541907"/>
          </a:xfrm>
        </p:spPr>
        <p:txBody>
          <a:bodyPr/>
          <a:lstStyle/>
          <a:p>
            <a:pPr lvl="0"/>
            <a:r>
              <a:rPr lang="en-GB" dirty="0"/>
              <a:t>Learn the basics of coding (Python, JavaScript—anything)</a:t>
            </a:r>
          </a:p>
          <a:p>
            <a:pPr lvl="0"/>
            <a:r>
              <a:rPr lang="en-GB" dirty="0"/>
              <a:t>Experiment with AI tools like code assistants</a:t>
            </a:r>
          </a:p>
          <a:p>
            <a:pPr lvl="0"/>
            <a:r>
              <a:rPr lang="en-GB" dirty="0"/>
              <a:t>Build small projects: games, apps, websites</a:t>
            </a:r>
          </a:p>
          <a:p>
            <a:pPr lvl="0" indent="424800"/>
            <a:r>
              <a:rPr lang="en-GB" dirty="0"/>
              <a:t>Focus on creativity—what can </a:t>
            </a:r>
            <a:r>
              <a:rPr lang="en-GB" i="1" dirty="0"/>
              <a:t>you</a:t>
            </a:r>
            <a:r>
              <a:rPr lang="en-GB" dirty="0"/>
              <a:t> dream up that AI can help you build?</a:t>
            </a:r>
          </a:p>
          <a:p>
            <a:r>
              <a:rPr lang="en-GB" dirty="0"/>
              <a:t>Be curious, ask questions, break things, rebuild them </a:t>
            </a:r>
          </a:p>
        </p:txBody>
      </p:sp>
    </p:spTree>
    <p:extLst>
      <p:ext uri="{BB962C8B-B14F-4D97-AF65-F5344CB8AC3E}">
        <p14:creationId xmlns:p14="http://schemas.microsoft.com/office/powerpoint/2010/main" val="343541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left)">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5E04A-A560-C000-D22D-9EB7FEA15A93}"/>
              </a:ext>
            </a:extLst>
          </p:cNvPr>
          <p:cNvSpPr>
            <a:spLocks noGrp="1"/>
          </p:cNvSpPr>
          <p:nvPr>
            <p:ph type="ctrTitle"/>
          </p:nvPr>
        </p:nvSpPr>
        <p:spPr/>
        <p:txBody>
          <a:bodyPr/>
          <a:lstStyle/>
          <a:p>
            <a:r>
              <a:rPr lang="en-GB" dirty="0"/>
              <a:t>Final Message </a:t>
            </a:r>
          </a:p>
        </p:txBody>
      </p:sp>
      <p:sp>
        <p:nvSpPr>
          <p:cNvPr id="3" name="Text Placeholder 2">
            <a:extLst>
              <a:ext uri="{FF2B5EF4-FFF2-40B4-BE49-F238E27FC236}">
                <a16:creationId xmlns:a16="http://schemas.microsoft.com/office/drawing/2014/main" id="{88AE58B2-1FE6-0552-838E-CDB30A385C28}"/>
              </a:ext>
            </a:extLst>
          </p:cNvPr>
          <p:cNvSpPr>
            <a:spLocks noGrp="1"/>
          </p:cNvSpPr>
          <p:nvPr>
            <p:ph type="body" sz="quarter" idx="10"/>
          </p:nvPr>
        </p:nvSpPr>
        <p:spPr/>
        <p:txBody>
          <a:bodyPr/>
          <a:lstStyle/>
          <a:p>
            <a:r>
              <a:rPr lang="en-GB" sz="3200" dirty="0"/>
              <a:t>AI isn’t the end of programming—it’s the evolution of it.</a:t>
            </a:r>
            <a:br>
              <a:rPr lang="en-GB" sz="3200" dirty="0"/>
            </a:br>
            <a:r>
              <a:rPr lang="en-GB" sz="3200" dirty="0"/>
              <a:t>Instead of spending hours typing every line of code, you’ll have more time to create, invent, and solve problems that actually matter.</a:t>
            </a:r>
          </a:p>
          <a:p>
            <a:r>
              <a:rPr lang="en-GB" sz="3200" dirty="0"/>
              <a:t>Programming used to be about </a:t>
            </a:r>
            <a:r>
              <a:rPr lang="en-GB" sz="3200" i="1" dirty="0"/>
              <a:t>talking to machines</a:t>
            </a:r>
            <a:r>
              <a:rPr lang="en-GB" sz="3200" dirty="0"/>
              <a:t>.</a:t>
            </a:r>
            <a:br>
              <a:rPr lang="en-GB" sz="3200" dirty="0"/>
            </a:br>
            <a:r>
              <a:rPr lang="en-GB" sz="3200" dirty="0"/>
              <a:t>In the future, it will be about </a:t>
            </a:r>
            <a:r>
              <a:rPr lang="en-GB" sz="3200" i="1" dirty="0"/>
              <a:t>teaching machines to help you build the world you want to see</a:t>
            </a:r>
            <a:r>
              <a:rPr lang="en-GB" sz="3200" dirty="0"/>
              <a:t>.</a:t>
            </a:r>
          </a:p>
          <a:p>
            <a:r>
              <a:rPr lang="en-GB" sz="3200" dirty="0"/>
              <a:t>And that future starts with young thinkers like you.</a:t>
            </a:r>
            <a:endParaRPr lang="en-GB" dirty="0"/>
          </a:p>
        </p:txBody>
      </p:sp>
      <p:sp>
        <p:nvSpPr>
          <p:cNvPr id="4" name="Text Placeholder 3">
            <a:extLst>
              <a:ext uri="{FF2B5EF4-FFF2-40B4-BE49-F238E27FC236}">
                <a16:creationId xmlns:a16="http://schemas.microsoft.com/office/drawing/2014/main" id="{D5E0044C-EAA7-E94A-4793-3762C2AEB912}"/>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41599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76C6-1A48-2014-A639-32F725457B3F}"/>
              </a:ext>
            </a:extLst>
          </p:cNvPr>
          <p:cNvSpPr>
            <a:spLocks noGrp="1"/>
          </p:cNvSpPr>
          <p:nvPr>
            <p:ph type="ctrTitle"/>
          </p:nvPr>
        </p:nvSpPr>
        <p:spPr/>
        <p:txBody>
          <a:bodyPr/>
          <a:lstStyle/>
          <a:p>
            <a:r>
              <a:rPr lang="en-GB" dirty="0"/>
              <a:t>Introductions: Me</a:t>
            </a:r>
          </a:p>
        </p:txBody>
      </p:sp>
      <p:sp>
        <p:nvSpPr>
          <p:cNvPr id="3" name="Text Placeholder 2">
            <a:extLst>
              <a:ext uri="{FF2B5EF4-FFF2-40B4-BE49-F238E27FC236}">
                <a16:creationId xmlns:a16="http://schemas.microsoft.com/office/drawing/2014/main" id="{6C8D1C0E-263D-B457-F5F1-5F59249349BB}"/>
              </a:ext>
            </a:extLst>
          </p:cNvPr>
          <p:cNvSpPr>
            <a:spLocks noGrp="1"/>
          </p:cNvSpPr>
          <p:nvPr>
            <p:ph type="body" sz="quarter" idx="10"/>
          </p:nvPr>
        </p:nvSpPr>
        <p:spPr/>
        <p:txBody>
          <a:bodyPr/>
          <a:lstStyle/>
          <a:p>
            <a:r>
              <a:rPr lang="en-GB" sz="4400" dirty="0"/>
              <a:t>Honorary Fellow in Computer Science at University of York</a:t>
            </a:r>
          </a:p>
          <a:p>
            <a:r>
              <a:rPr lang="en-GB" sz="4400" dirty="0"/>
              <a:t>Retired as Senior Lecturer</a:t>
            </a:r>
          </a:p>
        </p:txBody>
      </p:sp>
      <p:sp>
        <p:nvSpPr>
          <p:cNvPr id="4" name="Text Placeholder 3">
            <a:extLst>
              <a:ext uri="{FF2B5EF4-FFF2-40B4-BE49-F238E27FC236}">
                <a16:creationId xmlns:a16="http://schemas.microsoft.com/office/drawing/2014/main" id="{4717870C-1840-45A4-B959-F83BED8A9CC4}"/>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2750085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4CEFD-93D4-83D1-30FA-A423EBB8A1CE}"/>
              </a:ext>
            </a:extLst>
          </p:cNvPr>
          <p:cNvSpPr>
            <a:spLocks noGrp="1"/>
          </p:cNvSpPr>
          <p:nvPr>
            <p:ph type="ctrTitle"/>
          </p:nvPr>
        </p:nvSpPr>
        <p:spPr/>
        <p:txBody>
          <a:bodyPr/>
          <a:lstStyle/>
          <a:p>
            <a:r>
              <a:rPr lang="en-GB" dirty="0"/>
              <a:t>Why is programming fun?</a:t>
            </a:r>
          </a:p>
        </p:txBody>
      </p:sp>
      <p:sp>
        <p:nvSpPr>
          <p:cNvPr id="3" name="Text Placeholder 2">
            <a:extLst>
              <a:ext uri="{FF2B5EF4-FFF2-40B4-BE49-F238E27FC236}">
                <a16:creationId xmlns:a16="http://schemas.microsoft.com/office/drawing/2014/main" id="{3F4AD969-8838-E96D-D044-DC7CB9962CF8}"/>
              </a:ext>
            </a:extLst>
          </p:cNvPr>
          <p:cNvSpPr>
            <a:spLocks noGrp="1"/>
          </p:cNvSpPr>
          <p:nvPr>
            <p:ph type="body" sz="quarter" idx="10"/>
          </p:nvPr>
        </p:nvSpPr>
        <p:spPr/>
        <p:txBody>
          <a:bodyPr/>
          <a:lstStyle/>
          <a:p>
            <a:r>
              <a:rPr lang="en-GB" dirty="0"/>
              <a:t>Fred Brooks, </a:t>
            </a:r>
            <a:r>
              <a:rPr lang="en-GB" i="1" dirty="0"/>
              <a:t>The Mythical Man-Month</a:t>
            </a:r>
            <a:endParaRPr lang="en-GB" dirty="0"/>
          </a:p>
        </p:txBody>
      </p:sp>
      <p:sp>
        <p:nvSpPr>
          <p:cNvPr id="4" name="Text Placeholder 3">
            <a:extLst>
              <a:ext uri="{FF2B5EF4-FFF2-40B4-BE49-F238E27FC236}">
                <a16:creationId xmlns:a16="http://schemas.microsoft.com/office/drawing/2014/main" id="{44F0065F-F667-5A52-9919-82A3DE1DC8A9}"/>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1707599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7D700-7D5A-4AF3-46C7-1C5C21D7F3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231E63-10E3-9854-8C44-D00BEED43447}"/>
              </a:ext>
            </a:extLst>
          </p:cNvPr>
          <p:cNvSpPr>
            <a:spLocks noGrp="1"/>
          </p:cNvSpPr>
          <p:nvPr>
            <p:ph type="ctrTitle"/>
          </p:nvPr>
        </p:nvSpPr>
        <p:spPr/>
        <p:txBody>
          <a:bodyPr/>
          <a:lstStyle/>
          <a:p>
            <a:r>
              <a:rPr lang="en-GB" dirty="0"/>
              <a:t>Why is programming fun?</a:t>
            </a:r>
          </a:p>
        </p:txBody>
      </p:sp>
      <p:sp>
        <p:nvSpPr>
          <p:cNvPr id="3" name="Text Placeholder 2">
            <a:extLst>
              <a:ext uri="{FF2B5EF4-FFF2-40B4-BE49-F238E27FC236}">
                <a16:creationId xmlns:a16="http://schemas.microsoft.com/office/drawing/2014/main" id="{42FA5E5E-9FC9-0801-45B8-462989098D4C}"/>
              </a:ext>
            </a:extLst>
          </p:cNvPr>
          <p:cNvSpPr>
            <a:spLocks noGrp="1"/>
          </p:cNvSpPr>
          <p:nvPr>
            <p:ph type="body" sz="quarter" idx="10"/>
          </p:nvPr>
        </p:nvSpPr>
        <p:spPr/>
        <p:txBody>
          <a:bodyPr/>
          <a:lstStyle/>
          <a:p>
            <a:r>
              <a:rPr lang="en-GB" dirty="0"/>
              <a:t>First is the sheer joy of making things. As the child delights in his mud pie, so the adult enjoys building things, especially things of his own design. I think this delight must be an image of God’s delight in making things, a delight shown in the distinctness and newness of each leaf and each snowflake. </a:t>
            </a:r>
          </a:p>
        </p:txBody>
      </p:sp>
      <p:sp>
        <p:nvSpPr>
          <p:cNvPr id="4" name="Text Placeholder 3">
            <a:extLst>
              <a:ext uri="{FF2B5EF4-FFF2-40B4-BE49-F238E27FC236}">
                <a16:creationId xmlns:a16="http://schemas.microsoft.com/office/drawing/2014/main" id="{9455CDDA-E408-83B3-C66A-C8BF0D859985}"/>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0582289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39B36-2149-EF67-CA94-6B434B7548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3A4C0B-C761-9E23-5223-D8BF6743417F}"/>
              </a:ext>
            </a:extLst>
          </p:cNvPr>
          <p:cNvSpPr>
            <a:spLocks noGrp="1"/>
          </p:cNvSpPr>
          <p:nvPr>
            <p:ph type="ctrTitle"/>
          </p:nvPr>
        </p:nvSpPr>
        <p:spPr/>
        <p:txBody>
          <a:bodyPr/>
          <a:lstStyle/>
          <a:p>
            <a:r>
              <a:rPr lang="en-GB" dirty="0"/>
              <a:t>Why is programming fun?</a:t>
            </a:r>
          </a:p>
        </p:txBody>
      </p:sp>
      <p:sp>
        <p:nvSpPr>
          <p:cNvPr id="3" name="Text Placeholder 2">
            <a:extLst>
              <a:ext uri="{FF2B5EF4-FFF2-40B4-BE49-F238E27FC236}">
                <a16:creationId xmlns:a16="http://schemas.microsoft.com/office/drawing/2014/main" id="{84250072-5794-7C25-16B5-772EFF2AF621}"/>
              </a:ext>
            </a:extLst>
          </p:cNvPr>
          <p:cNvSpPr>
            <a:spLocks noGrp="1"/>
          </p:cNvSpPr>
          <p:nvPr>
            <p:ph type="body" sz="quarter" idx="10"/>
          </p:nvPr>
        </p:nvSpPr>
        <p:spPr/>
        <p:txBody>
          <a:bodyPr/>
          <a:lstStyle/>
          <a:p>
            <a:r>
              <a:rPr lang="en-GB" dirty="0"/>
              <a:t>Second is the pleasure of making things that are useful to other people. Deep within, we want others to use our work and to find it helpful. In this respect the programming system is not essentially different from the child’s first clay pencil holder “for Daddy’s office”.</a:t>
            </a:r>
          </a:p>
        </p:txBody>
      </p:sp>
      <p:sp>
        <p:nvSpPr>
          <p:cNvPr id="4" name="Text Placeholder 3">
            <a:extLst>
              <a:ext uri="{FF2B5EF4-FFF2-40B4-BE49-F238E27FC236}">
                <a16:creationId xmlns:a16="http://schemas.microsoft.com/office/drawing/2014/main" id="{DC8DF869-DF34-ABBC-8604-292F0681E0A7}"/>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1062986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8E527-0B8F-ED76-3578-380F025A32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F6A5E8-29AC-C0BD-8769-096FE1B23AAD}"/>
              </a:ext>
            </a:extLst>
          </p:cNvPr>
          <p:cNvSpPr>
            <a:spLocks noGrp="1"/>
          </p:cNvSpPr>
          <p:nvPr>
            <p:ph type="ctrTitle"/>
          </p:nvPr>
        </p:nvSpPr>
        <p:spPr/>
        <p:txBody>
          <a:bodyPr/>
          <a:lstStyle/>
          <a:p>
            <a:r>
              <a:rPr lang="en-GB" dirty="0"/>
              <a:t>Why is programming fun?</a:t>
            </a:r>
          </a:p>
        </p:txBody>
      </p:sp>
      <p:sp>
        <p:nvSpPr>
          <p:cNvPr id="3" name="Text Placeholder 2">
            <a:extLst>
              <a:ext uri="{FF2B5EF4-FFF2-40B4-BE49-F238E27FC236}">
                <a16:creationId xmlns:a16="http://schemas.microsoft.com/office/drawing/2014/main" id="{DCB018F9-F66D-1047-F2B0-B5B595938652}"/>
              </a:ext>
            </a:extLst>
          </p:cNvPr>
          <p:cNvSpPr>
            <a:spLocks noGrp="1"/>
          </p:cNvSpPr>
          <p:nvPr>
            <p:ph type="body" sz="quarter" idx="10"/>
          </p:nvPr>
        </p:nvSpPr>
        <p:spPr/>
        <p:txBody>
          <a:bodyPr/>
          <a:lstStyle/>
          <a:p>
            <a:r>
              <a:rPr lang="en-GB" dirty="0"/>
              <a:t>Third is the fascination of fashioning complex puzzle-like objects of interlocking moving parts and watching them work in subtle cycles, playing out the consequences of principles built in from the beginning. The programmed computer has all the fascination of the pinball machine or the jukebox mechanism, carried to the ultimate.</a:t>
            </a:r>
          </a:p>
        </p:txBody>
      </p:sp>
      <p:sp>
        <p:nvSpPr>
          <p:cNvPr id="4" name="Text Placeholder 3">
            <a:extLst>
              <a:ext uri="{FF2B5EF4-FFF2-40B4-BE49-F238E27FC236}">
                <a16:creationId xmlns:a16="http://schemas.microsoft.com/office/drawing/2014/main" id="{BF2DAD70-0141-D0F3-1013-991AD2F51A7E}"/>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9029627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50E6B-22FD-4D9A-5ED0-7AA6A9D88F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8F6294-73A5-C853-D85E-3C9A05504078}"/>
              </a:ext>
            </a:extLst>
          </p:cNvPr>
          <p:cNvSpPr>
            <a:spLocks noGrp="1"/>
          </p:cNvSpPr>
          <p:nvPr>
            <p:ph type="ctrTitle"/>
          </p:nvPr>
        </p:nvSpPr>
        <p:spPr/>
        <p:txBody>
          <a:bodyPr/>
          <a:lstStyle/>
          <a:p>
            <a:r>
              <a:rPr lang="en-GB" dirty="0"/>
              <a:t>Why is programming fun?</a:t>
            </a:r>
          </a:p>
        </p:txBody>
      </p:sp>
      <p:sp>
        <p:nvSpPr>
          <p:cNvPr id="3" name="Text Placeholder 2">
            <a:extLst>
              <a:ext uri="{FF2B5EF4-FFF2-40B4-BE49-F238E27FC236}">
                <a16:creationId xmlns:a16="http://schemas.microsoft.com/office/drawing/2014/main" id="{B5DABF03-CC5B-627D-C836-7930CE28F10B}"/>
              </a:ext>
            </a:extLst>
          </p:cNvPr>
          <p:cNvSpPr>
            <a:spLocks noGrp="1"/>
          </p:cNvSpPr>
          <p:nvPr>
            <p:ph type="body" sz="quarter" idx="10"/>
          </p:nvPr>
        </p:nvSpPr>
        <p:spPr/>
        <p:txBody>
          <a:bodyPr/>
          <a:lstStyle/>
          <a:p>
            <a:r>
              <a:rPr lang="en-GB" dirty="0"/>
              <a:t>Fourth is the joy of always learning, which springs from the nonrepeating nature of the task. In one way or another the problem is ever new, and its solver learns something: sometimes practical, sometimes theoretical, and sometimes both.</a:t>
            </a:r>
          </a:p>
        </p:txBody>
      </p:sp>
      <p:sp>
        <p:nvSpPr>
          <p:cNvPr id="4" name="Text Placeholder 3">
            <a:extLst>
              <a:ext uri="{FF2B5EF4-FFF2-40B4-BE49-F238E27FC236}">
                <a16:creationId xmlns:a16="http://schemas.microsoft.com/office/drawing/2014/main" id="{5466561E-AEA6-9BB7-B647-120F40F5D23E}"/>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9963155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FEC66-D161-0BBF-811B-F62D357960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B4E983-9222-FF5D-BCB1-51F09D627143}"/>
              </a:ext>
            </a:extLst>
          </p:cNvPr>
          <p:cNvSpPr>
            <a:spLocks noGrp="1"/>
          </p:cNvSpPr>
          <p:nvPr>
            <p:ph type="ctrTitle"/>
          </p:nvPr>
        </p:nvSpPr>
        <p:spPr/>
        <p:txBody>
          <a:bodyPr/>
          <a:lstStyle/>
          <a:p>
            <a:r>
              <a:rPr lang="en-GB" dirty="0"/>
              <a:t>Why is programming fun?</a:t>
            </a:r>
          </a:p>
        </p:txBody>
      </p:sp>
      <p:sp>
        <p:nvSpPr>
          <p:cNvPr id="3" name="Text Placeholder 2">
            <a:extLst>
              <a:ext uri="{FF2B5EF4-FFF2-40B4-BE49-F238E27FC236}">
                <a16:creationId xmlns:a16="http://schemas.microsoft.com/office/drawing/2014/main" id="{AC78FA2F-6AF3-B260-E440-AD27CB6F4A2B}"/>
              </a:ext>
            </a:extLst>
          </p:cNvPr>
          <p:cNvSpPr>
            <a:spLocks noGrp="1"/>
          </p:cNvSpPr>
          <p:nvPr>
            <p:ph type="body" sz="quarter" idx="10"/>
          </p:nvPr>
        </p:nvSpPr>
        <p:spPr/>
        <p:txBody>
          <a:bodyPr/>
          <a:lstStyle/>
          <a:p>
            <a:r>
              <a:rPr lang="en-GB" sz="4000" dirty="0"/>
              <a:t>Finally, there is the delight of working in such a tractable medium. The programmer, like the poet, works only slightly removed from pure thought-stuff. He builds castles in the air, creating by exertion of the imagination. Few media of creation are so flexible, so easy to polish and rework, so readily capable of realizing grand conceptual structures.</a:t>
            </a:r>
          </a:p>
        </p:txBody>
      </p:sp>
      <p:sp>
        <p:nvSpPr>
          <p:cNvPr id="4" name="Text Placeholder 3">
            <a:extLst>
              <a:ext uri="{FF2B5EF4-FFF2-40B4-BE49-F238E27FC236}">
                <a16:creationId xmlns:a16="http://schemas.microsoft.com/office/drawing/2014/main" id="{455581A8-91DA-8D2B-D128-7E36AE4647CE}"/>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4429616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98180-85F6-054D-7BDA-380384DB264D}"/>
              </a:ext>
            </a:extLst>
          </p:cNvPr>
          <p:cNvSpPr>
            <a:spLocks noGrp="1"/>
          </p:cNvSpPr>
          <p:nvPr>
            <p:ph type="ctrTitle"/>
          </p:nvPr>
        </p:nvSpPr>
        <p:spPr/>
        <p:txBody>
          <a:bodyPr/>
          <a:lstStyle/>
          <a:p>
            <a:endParaRPr lang="en-GB" dirty="0"/>
          </a:p>
        </p:txBody>
      </p:sp>
      <p:sp>
        <p:nvSpPr>
          <p:cNvPr id="3" name="Text Placeholder 2">
            <a:extLst>
              <a:ext uri="{FF2B5EF4-FFF2-40B4-BE49-F238E27FC236}">
                <a16:creationId xmlns:a16="http://schemas.microsoft.com/office/drawing/2014/main" id="{9F5D4C02-2FEF-DEC0-754D-EF1A06302CF4}"/>
              </a:ext>
            </a:extLst>
          </p:cNvPr>
          <p:cNvSpPr>
            <a:spLocks noGrp="1"/>
          </p:cNvSpPr>
          <p:nvPr>
            <p:ph type="body" sz="quarter" idx="10"/>
          </p:nvPr>
        </p:nvSpPr>
        <p:spPr/>
        <p:txBody>
          <a:bodyPr/>
          <a:lstStyle/>
          <a:p>
            <a:endParaRPr lang="en-GB"/>
          </a:p>
        </p:txBody>
      </p:sp>
      <p:sp>
        <p:nvSpPr>
          <p:cNvPr id="4" name="Text Placeholder 3">
            <a:extLst>
              <a:ext uri="{FF2B5EF4-FFF2-40B4-BE49-F238E27FC236}">
                <a16:creationId xmlns:a16="http://schemas.microsoft.com/office/drawing/2014/main" id="{6692CEC1-DB80-7D06-9D4C-8A0D24C6262E}"/>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767490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D90111-0FD9-F212-1C3F-14DC78513CF3}"/>
              </a:ext>
            </a:extLst>
          </p:cNvPr>
          <p:cNvSpPr>
            <a:spLocks noGrp="1"/>
          </p:cNvSpPr>
          <p:nvPr>
            <p:ph type="ctrTitle"/>
          </p:nvPr>
        </p:nvSpPr>
        <p:spPr/>
        <p:txBody>
          <a:bodyPr/>
          <a:lstStyle/>
          <a:p>
            <a:r>
              <a:rPr lang="en-GB" dirty="0"/>
              <a:t>Introductions: Me</a:t>
            </a:r>
          </a:p>
        </p:txBody>
      </p:sp>
      <p:sp>
        <p:nvSpPr>
          <p:cNvPr id="6" name="Text Placeholder 5">
            <a:extLst>
              <a:ext uri="{FF2B5EF4-FFF2-40B4-BE49-F238E27FC236}">
                <a16:creationId xmlns:a16="http://schemas.microsoft.com/office/drawing/2014/main" id="{4ACAB902-FB6D-7DD5-FA84-D1E2D624533C}"/>
              </a:ext>
            </a:extLst>
          </p:cNvPr>
          <p:cNvSpPr>
            <a:spLocks noGrp="1"/>
          </p:cNvSpPr>
          <p:nvPr>
            <p:ph type="body" sz="quarter" idx="10"/>
          </p:nvPr>
        </p:nvSpPr>
        <p:spPr>
          <a:xfrm>
            <a:off x="2124635" y="3759201"/>
            <a:ext cx="9942446" cy="4683050"/>
          </a:xfrm>
        </p:spPr>
        <p:txBody>
          <a:bodyPr/>
          <a:lstStyle/>
          <a:p>
            <a:r>
              <a:rPr lang="en-GB" dirty="0"/>
              <a:t>Did not know what job I wanted to do</a:t>
            </a:r>
          </a:p>
          <a:p>
            <a:r>
              <a:rPr lang="en-GB" dirty="0"/>
              <a:t>Nine O-Levels (GCSEs)</a:t>
            </a:r>
          </a:p>
          <a:p>
            <a:r>
              <a:rPr lang="en-GB" dirty="0"/>
              <a:t>Unsure which A-Levels</a:t>
            </a:r>
          </a:p>
          <a:p>
            <a:r>
              <a:rPr lang="en-GB" dirty="0"/>
              <a:t>‘Do sciences’</a:t>
            </a:r>
          </a:p>
          <a:p>
            <a:r>
              <a:rPr lang="en-GB" dirty="0"/>
              <a:t>Maths, physics and Chemistry</a:t>
            </a:r>
          </a:p>
          <a:p>
            <a:r>
              <a:rPr lang="en-GB" dirty="0"/>
              <a:t>Read a lot of Russian Literature</a:t>
            </a:r>
          </a:p>
        </p:txBody>
      </p:sp>
    </p:spTree>
    <p:extLst>
      <p:ext uri="{BB962C8B-B14F-4D97-AF65-F5344CB8AC3E}">
        <p14:creationId xmlns:p14="http://schemas.microsoft.com/office/powerpoint/2010/main" val="64515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University of York Colour Palette">
      <a:dk1>
        <a:srgbClr val="25303B"/>
      </a:dk1>
      <a:lt1>
        <a:srgbClr val="FFFFFF"/>
      </a:lt1>
      <a:dk2>
        <a:srgbClr val="E3E6E5"/>
      </a:dk2>
      <a:lt2>
        <a:srgbClr val="00627D"/>
      </a:lt2>
      <a:accent1>
        <a:srgbClr val="5AB031"/>
      </a:accent1>
      <a:accent2>
        <a:srgbClr val="9067A9"/>
      </a:accent2>
      <a:accent3>
        <a:srgbClr val="E2388C"/>
      </a:accent3>
      <a:accent4>
        <a:srgbClr val="E62A32"/>
      </a:accent4>
      <a:accent5>
        <a:srgbClr val="F18626"/>
      </a:accent5>
      <a:accent6>
        <a:srgbClr val="00ABAA"/>
      </a:accent6>
      <a:hlink>
        <a:srgbClr val="0096D6"/>
      </a:hlink>
      <a:folHlink>
        <a:srgbClr val="E238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cept all cookies.pptx" id="{21785DC0-2F4D-DC46-B827-2AA7EDA642FC}" vid="{315A86AF-6CBF-3040-8996-96FD200776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44250</TotalTime>
  <Words>2386</Words>
  <Application>Microsoft Macintosh PowerPoint</Application>
  <PresentationFormat>Custom</PresentationFormat>
  <Paragraphs>414</Paragraphs>
  <Slides>86</Slides>
  <Notes>61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86</vt:i4>
      </vt:variant>
    </vt:vector>
  </HeadingPairs>
  <TitlesOfParts>
    <vt:vector size="92" baseType="lpstr">
      <vt:lpstr>Arial</vt:lpstr>
      <vt:lpstr>Calibri</vt:lpstr>
      <vt:lpstr>Cambria</vt:lpstr>
      <vt:lpstr>Courier</vt:lpstr>
      <vt:lpstr>Wingdings</vt:lpstr>
      <vt:lpstr>Office Theme</vt:lpstr>
      <vt:lpstr>These slides are best viewed if downloaded for  PowerPoint</vt:lpstr>
      <vt:lpstr>PowerPoint Presentation</vt:lpstr>
      <vt:lpstr>AI and the Future of Programming</vt:lpstr>
      <vt:lpstr>Outline</vt:lpstr>
      <vt:lpstr>Introductions</vt:lpstr>
      <vt:lpstr>Introductions: You</vt:lpstr>
      <vt:lpstr>Careers?</vt:lpstr>
      <vt:lpstr>Introductions: Me</vt:lpstr>
      <vt:lpstr>Introductions: Me</vt:lpstr>
      <vt:lpstr>Introductions: Me</vt:lpstr>
      <vt:lpstr>Introductions: Me</vt:lpstr>
      <vt:lpstr>Introductions: Me</vt:lpstr>
      <vt:lpstr>Introductions: Me</vt:lpstr>
      <vt:lpstr>Introductions: Me</vt:lpstr>
      <vt:lpstr>Introductions: Me</vt:lpstr>
      <vt:lpstr>Introductions: Me</vt:lpstr>
      <vt:lpstr>AI and the Future of Programming</vt:lpstr>
      <vt:lpstr>What is AI?</vt:lpstr>
      <vt:lpstr>What is programming?</vt:lpstr>
      <vt:lpstr>What is programming?</vt:lpstr>
      <vt:lpstr>What is the required output?</vt:lpstr>
      <vt:lpstr>What is programming?</vt:lpstr>
      <vt:lpstr>What is programming?</vt:lpstr>
      <vt:lpstr>What is programming?</vt:lpstr>
      <vt:lpstr>Is that the output I want for the given input?</vt:lpstr>
      <vt:lpstr>The lesson</vt:lpstr>
      <vt:lpstr>Aside</vt:lpstr>
      <vt:lpstr>The real picture</vt:lpstr>
      <vt:lpstr>Is the customer happy?</vt:lpstr>
      <vt:lpstr>Customer not happy</vt:lpstr>
      <vt:lpstr>Specification</vt:lpstr>
      <vt:lpstr>Program does not work as expected</vt:lpstr>
      <vt:lpstr>Testing</vt:lpstr>
      <vt:lpstr>Testing</vt:lpstr>
      <vt:lpstr>Specification was wrong</vt:lpstr>
      <vt:lpstr>PowerPoint Presentation</vt:lpstr>
      <vt:lpstr>Who can be a coder?</vt:lpstr>
      <vt:lpstr>AI and programming</vt:lpstr>
      <vt:lpstr>AI and programming</vt:lpstr>
      <vt:lpstr>PowerPoint Presentation</vt:lpstr>
      <vt:lpstr>ChatGPT</vt:lpstr>
      <vt:lpstr>ChatGPT generates</vt:lpstr>
      <vt:lpstr>Notes on ChatGPT solution</vt:lpstr>
      <vt:lpstr>AI and the Future of Programming</vt:lpstr>
      <vt:lpstr>Vibe coding</vt:lpstr>
      <vt:lpstr>Vibe coding</vt:lpstr>
      <vt:lpstr>Routes into coding</vt:lpstr>
      <vt:lpstr>Routes into coding</vt:lpstr>
      <vt:lpstr>Computer bootcamp</vt:lpstr>
      <vt:lpstr>Work experience</vt:lpstr>
      <vt:lpstr>Apprenticeships</vt:lpstr>
      <vt:lpstr>Computer Science degree</vt:lpstr>
      <vt:lpstr>Computer Science at York</vt:lpstr>
      <vt:lpstr>Computer Science at York</vt:lpstr>
      <vt:lpstr>Computer Science at York</vt:lpstr>
      <vt:lpstr>Contextual offers</vt:lpstr>
      <vt:lpstr>Discussion – and questions</vt:lpstr>
      <vt:lpstr>Discussion – and questions</vt:lpstr>
      <vt:lpstr>Ask questions online</vt:lpstr>
      <vt:lpstr>Try temperature conversion</vt:lpstr>
      <vt:lpstr>Thank you</vt:lpstr>
      <vt:lpstr>Additional slides</vt:lpstr>
      <vt:lpstr>ChatGPT</vt:lpstr>
      <vt:lpstr>PowerPoint Presentation</vt:lpstr>
      <vt:lpstr>What is AI?</vt:lpstr>
      <vt:lpstr>Using technology to do something previously only done by people</vt:lpstr>
      <vt:lpstr>Power loom</vt:lpstr>
      <vt:lpstr>Aside: Sabboteurs</vt:lpstr>
      <vt:lpstr>Power loom</vt:lpstr>
      <vt:lpstr>PowerPoint Presentation</vt:lpstr>
      <vt:lpstr>AI and the Future of Programming </vt:lpstr>
      <vt:lpstr>What Even Is Programming? </vt:lpstr>
      <vt:lpstr>What AI Can Do Today </vt:lpstr>
      <vt:lpstr>The New Skills That Matter </vt:lpstr>
      <vt:lpstr>The New Skills That Matter </vt:lpstr>
      <vt:lpstr>The New Skills That Matter </vt:lpstr>
      <vt:lpstr>But Humans Are Still Needed </vt:lpstr>
      <vt:lpstr>What You Can Do Today </vt:lpstr>
      <vt:lpstr>Final Message </vt:lpstr>
      <vt:lpstr>Why is programming fun?</vt:lpstr>
      <vt:lpstr>Why is programming fun?</vt:lpstr>
      <vt:lpstr>Why is programming fun?</vt:lpstr>
      <vt:lpstr>Why is programming fun?</vt:lpstr>
      <vt:lpstr>Why is programming fun?</vt:lpstr>
      <vt:lpstr>Why is programming fun?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Alistair Edwards</dc:creator>
  <cp:lastModifiedBy>Alistair Edwards</cp:lastModifiedBy>
  <cp:revision>20</cp:revision>
  <dcterms:created xsi:type="dcterms:W3CDTF">2025-11-26T20:08:39Z</dcterms:created>
  <dcterms:modified xsi:type="dcterms:W3CDTF">2026-01-25T15:20:11Z</dcterms:modified>
</cp:coreProperties>
</file>