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7"/>
  </p:notesMasterIdLst>
  <p:sldIdLst>
    <p:sldId id="420" r:id="rId2"/>
    <p:sldId id="843" r:id="rId3"/>
    <p:sldId id="844" r:id="rId4"/>
    <p:sldId id="845" r:id="rId5"/>
    <p:sldId id="885" r:id="rId6"/>
    <p:sldId id="893" r:id="rId7"/>
    <p:sldId id="903" r:id="rId8"/>
    <p:sldId id="358" r:id="rId9"/>
    <p:sldId id="359" r:id="rId10"/>
    <p:sldId id="842" r:id="rId11"/>
    <p:sldId id="836" r:id="rId12"/>
    <p:sldId id="438" r:id="rId13"/>
    <p:sldId id="439" r:id="rId14"/>
    <p:sldId id="440" r:id="rId15"/>
    <p:sldId id="846" r:id="rId16"/>
    <p:sldId id="847" r:id="rId17"/>
    <p:sldId id="848" r:id="rId18"/>
    <p:sldId id="897" r:id="rId19"/>
    <p:sldId id="898" r:id="rId20"/>
    <p:sldId id="908" r:id="rId21"/>
    <p:sldId id="849" r:id="rId22"/>
    <p:sldId id="882" r:id="rId23"/>
    <p:sldId id="850" r:id="rId24"/>
    <p:sldId id="851" r:id="rId25"/>
    <p:sldId id="894" r:id="rId26"/>
    <p:sldId id="867" r:id="rId27"/>
    <p:sldId id="852" r:id="rId28"/>
    <p:sldId id="880" r:id="rId29"/>
    <p:sldId id="911" r:id="rId30"/>
    <p:sldId id="866" r:id="rId31"/>
    <p:sldId id="886" r:id="rId32"/>
    <p:sldId id="935" r:id="rId33"/>
    <p:sldId id="912" r:id="rId34"/>
    <p:sldId id="888" r:id="rId35"/>
    <p:sldId id="889" r:id="rId36"/>
    <p:sldId id="881" r:id="rId37"/>
    <p:sldId id="899" r:id="rId38"/>
    <p:sldId id="934" r:id="rId39"/>
    <p:sldId id="900" r:id="rId40"/>
    <p:sldId id="906" r:id="rId41"/>
    <p:sldId id="858" r:id="rId42"/>
    <p:sldId id="901" r:id="rId43"/>
    <p:sldId id="859" r:id="rId44"/>
    <p:sldId id="855" r:id="rId45"/>
    <p:sldId id="902" r:id="rId46"/>
    <p:sldId id="860" r:id="rId47"/>
    <p:sldId id="861" r:id="rId48"/>
    <p:sldId id="862" r:id="rId49"/>
    <p:sldId id="865" r:id="rId50"/>
    <p:sldId id="868" r:id="rId51"/>
    <p:sldId id="869" r:id="rId52"/>
    <p:sldId id="870" r:id="rId53"/>
    <p:sldId id="871" r:id="rId54"/>
    <p:sldId id="895" r:id="rId55"/>
    <p:sldId id="896" r:id="rId56"/>
    <p:sldId id="873" r:id="rId57"/>
    <p:sldId id="872" r:id="rId58"/>
    <p:sldId id="877" r:id="rId59"/>
    <p:sldId id="874" r:id="rId60"/>
    <p:sldId id="875" r:id="rId61"/>
    <p:sldId id="884" r:id="rId62"/>
    <p:sldId id="876" r:id="rId63"/>
    <p:sldId id="878" r:id="rId64"/>
    <p:sldId id="910" r:id="rId65"/>
    <p:sldId id="879" r:id="rId66"/>
    <p:sldId id="891" r:id="rId67"/>
    <p:sldId id="892" r:id="rId68"/>
    <p:sldId id="905" r:id="rId69"/>
    <p:sldId id="511" r:id="rId70"/>
    <p:sldId id="428" r:id="rId71"/>
    <p:sldId id="427" r:id="rId72"/>
    <p:sldId id="838" r:id="rId73"/>
    <p:sldId id="835" r:id="rId74"/>
    <p:sldId id="512" r:id="rId75"/>
    <p:sldId id="913" r:id="rId76"/>
    <p:sldId id="914" r:id="rId77"/>
    <p:sldId id="915" r:id="rId78"/>
    <p:sldId id="916" r:id="rId79"/>
    <p:sldId id="917" r:id="rId80"/>
    <p:sldId id="918" r:id="rId81"/>
    <p:sldId id="919" r:id="rId82"/>
    <p:sldId id="920" r:id="rId83"/>
    <p:sldId id="921" r:id="rId84"/>
    <p:sldId id="922" r:id="rId85"/>
    <p:sldId id="923" r:id="rId86"/>
    <p:sldId id="924" r:id="rId87"/>
    <p:sldId id="925" r:id="rId88"/>
    <p:sldId id="926" r:id="rId89"/>
    <p:sldId id="927" r:id="rId90"/>
    <p:sldId id="928" r:id="rId91"/>
    <p:sldId id="929" r:id="rId92"/>
    <p:sldId id="930" r:id="rId93"/>
    <p:sldId id="931" r:id="rId94"/>
    <p:sldId id="932" r:id="rId95"/>
    <p:sldId id="933" r:id="rId96"/>
  </p:sldIdLst>
  <p:sldSz cx="12993688" cy="9756775"/>
  <p:notesSz cx="6858000" cy="9144000"/>
  <p:defaultTextStyle>
    <a:defPPr>
      <a:defRPr lang="en-US"/>
    </a:defPPr>
    <a:lvl1pPr marL="0" algn="l" defTabSz="650001" rtl="0" eaLnBrk="1" latinLnBrk="0" hangingPunct="1">
      <a:defRPr sz="2600" kern="1200">
        <a:solidFill>
          <a:schemeClr val="tx1"/>
        </a:solidFill>
        <a:latin typeface="+mn-lt"/>
        <a:ea typeface="+mn-ea"/>
        <a:cs typeface="+mn-cs"/>
      </a:defRPr>
    </a:lvl1pPr>
    <a:lvl2pPr marL="650001" algn="l" defTabSz="650001" rtl="0" eaLnBrk="1" latinLnBrk="0" hangingPunct="1">
      <a:defRPr sz="2600" kern="1200">
        <a:solidFill>
          <a:schemeClr val="tx1"/>
        </a:solidFill>
        <a:latin typeface="+mn-lt"/>
        <a:ea typeface="+mn-ea"/>
        <a:cs typeface="+mn-cs"/>
      </a:defRPr>
    </a:lvl2pPr>
    <a:lvl3pPr marL="1300002" algn="l" defTabSz="650001" rtl="0" eaLnBrk="1" latinLnBrk="0" hangingPunct="1">
      <a:defRPr sz="2600" kern="1200">
        <a:solidFill>
          <a:schemeClr val="tx1"/>
        </a:solidFill>
        <a:latin typeface="+mn-lt"/>
        <a:ea typeface="+mn-ea"/>
        <a:cs typeface="+mn-cs"/>
      </a:defRPr>
    </a:lvl3pPr>
    <a:lvl4pPr marL="1950004" algn="l" defTabSz="650001" rtl="0" eaLnBrk="1" latinLnBrk="0" hangingPunct="1">
      <a:defRPr sz="2600" kern="1200">
        <a:solidFill>
          <a:schemeClr val="tx1"/>
        </a:solidFill>
        <a:latin typeface="+mn-lt"/>
        <a:ea typeface="+mn-ea"/>
        <a:cs typeface="+mn-cs"/>
      </a:defRPr>
    </a:lvl4pPr>
    <a:lvl5pPr marL="2600005" algn="l" defTabSz="650001" rtl="0" eaLnBrk="1" latinLnBrk="0" hangingPunct="1">
      <a:defRPr sz="2600" kern="1200">
        <a:solidFill>
          <a:schemeClr val="tx1"/>
        </a:solidFill>
        <a:latin typeface="+mn-lt"/>
        <a:ea typeface="+mn-ea"/>
        <a:cs typeface="+mn-cs"/>
      </a:defRPr>
    </a:lvl5pPr>
    <a:lvl6pPr marL="3250006" algn="l" defTabSz="650001" rtl="0" eaLnBrk="1" latinLnBrk="0" hangingPunct="1">
      <a:defRPr sz="2600" kern="1200">
        <a:solidFill>
          <a:schemeClr val="tx1"/>
        </a:solidFill>
        <a:latin typeface="+mn-lt"/>
        <a:ea typeface="+mn-ea"/>
        <a:cs typeface="+mn-cs"/>
      </a:defRPr>
    </a:lvl6pPr>
    <a:lvl7pPr marL="3900007" algn="l" defTabSz="650001" rtl="0" eaLnBrk="1" latinLnBrk="0" hangingPunct="1">
      <a:defRPr sz="2600" kern="1200">
        <a:solidFill>
          <a:schemeClr val="tx1"/>
        </a:solidFill>
        <a:latin typeface="+mn-lt"/>
        <a:ea typeface="+mn-ea"/>
        <a:cs typeface="+mn-cs"/>
      </a:defRPr>
    </a:lvl7pPr>
    <a:lvl8pPr marL="4550009" algn="l" defTabSz="650001" rtl="0" eaLnBrk="1" latinLnBrk="0" hangingPunct="1">
      <a:defRPr sz="2600" kern="1200">
        <a:solidFill>
          <a:schemeClr val="tx1"/>
        </a:solidFill>
        <a:latin typeface="+mn-lt"/>
        <a:ea typeface="+mn-ea"/>
        <a:cs typeface="+mn-cs"/>
      </a:defRPr>
    </a:lvl8pPr>
    <a:lvl9pPr marL="5200010" algn="l" defTabSz="650001" rtl="0" eaLnBrk="1" latinLnBrk="0" hangingPunct="1">
      <a:defRPr sz="26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C2F01D7-572E-D948-A34B-147F8D9850DF}">
          <p14:sldIdLst>
            <p14:sldId id="420"/>
            <p14:sldId id="843"/>
            <p14:sldId id="844"/>
            <p14:sldId id="845"/>
            <p14:sldId id="885"/>
            <p14:sldId id="893"/>
            <p14:sldId id="903"/>
            <p14:sldId id="358"/>
            <p14:sldId id="359"/>
            <p14:sldId id="842"/>
            <p14:sldId id="836"/>
            <p14:sldId id="438"/>
            <p14:sldId id="439"/>
            <p14:sldId id="440"/>
            <p14:sldId id="846"/>
            <p14:sldId id="847"/>
            <p14:sldId id="848"/>
            <p14:sldId id="897"/>
            <p14:sldId id="898"/>
            <p14:sldId id="908"/>
            <p14:sldId id="849"/>
            <p14:sldId id="882"/>
            <p14:sldId id="850"/>
            <p14:sldId id="851"/>
            <p14:sldId id="894"/>
            <p14:sldId id="867"/>
            <p14:sldId id="852"/>
            <p14:sldId id="880"/>
            <p14:sldId id="911"/>
            <p14:sldId id="866"/>
            <p14:sldId id="886"/>
            <p14:sldId id="935"/>
            <p14:sldId id="912"/>
            <p14:sldId id="888"/>
            <p14:sldId id="889"/>
            <p14:sldId id="881"/>
            <p14:sldId id="899"/>
            <p14:sldId id="934"/>
            <p14:sldId id="900"/>
            <p14:sldId id="906"/>
            <p14:sldId id="858"/>
            <p14:sldId id="901"/>
            <p14:sldId id="859"/>
            <p14:sldId id="855"/>
            <p14:sldId id="902"/>
            <p14:sldId id="860"/>
            <p14:sldId id="861"/>
            <p14:sldId id="862"/>
            <p14:sldId id="865"/>
            <p14:sldId id="868"/>
            <p14:sldId id="869"/>
            <p14:sldId id="870"/>
            <p14:sldId id="871"/>
            <p14:sldId id="895"/>
            <p14:sldId id="896"/>
            <p14:sldId id="873"/>
            <p14:sldId id="872"/>
            <p14:sldId id="877"/>
            <p14:sldId id="874"/>
            <p14:sldId id="875"/>
            <p14:sldId id="884"/>
            <p14:sldId id="876"/>
            <p14:sldId id="878"/>
            <p14:sldId id="910"/>
            <p14:sldId id="879"/>
            <p14:sldId id="891"/>
            <p14:sldId id="892"/>
            <p14:sldId id="905"/>
            <p14:sldId id="511"/>
            <p14:sldId id="428"/>
            <p14:sldId id="427"/>
            <p14:sldId id="838"/>
            <p14:sldId id="835"/>
            <p14:sldId id="512"/>
            <p14:sldId id="913"/>
            <p14:sldId id="914"/>
            <p14:sldId id="915"/>
            <p14:sldId id="916"/>
            <p14:sldId id="917"/>
            <p14:sldId id="918"/>
            <p14:sldId id="919"/>
            <p14:sldId id="920"/>
            <p14:sldId id="921"/>
            <p14:sldId id="922"/>
            <p14:sldId id="923"/>
            <p14:sldId id="924"/>
            <p14:sldId id="925"/>
            <p14:sldId id="926"/>
            <p14:sldId id="927"/>
            <p14:sldId id="928"/>
            <p14:sldId id="929"/>
            <p14:sldId id="930"/>
            <p14:sldId id="931"/>
            <p14:sldId id="932"/>
            <p14:sldId id="933"/>
          </p14:sldIdLst>
        </p14:section>
      </p14:sectionLst>
    </p:ext>
    <p:ext uri="{EFAFB233-063F-42B5-8137-9DF3F51BA10A}">
      <p15:sldGuideLst xmlns:p15="http://schemas.microsoft.com/office/powerpoint/2012/main">
        <p15:guide id="1" orient="horz" pos="1599" userDrawn="1">
          <p15:clr>
            <a:srgbClr val="A4A3A4"/>
          </p15:clr>
        </p15:guide>
        <p15:guide id="2" pos="781" userDrawn="1">
          <p15:clr>
            <a:srgbClr val="A4A3A4"/>
          </p15:clr>
        </p15:guide>
        <p15:guide id="3" orient="horz" pos="22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12119A-1574-7444-9D9D-FE62B189EDAF}" v="1" dt="2024-11-12T14:06:25.6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216" autoAdjust="0"/>
    <p:restoredTop sz="83803"/>
  </p:normalViewPr>
  <p:slideViewPr>
    <p:cSldViewPr snapToGrid="0" snapToObjects="1">
      <p:cViewPr varScale="1">
        <p:scale>
          <a:sx n="69" d="100"/>
          <a:sy n="69" d="100"/>
        </p:scale>
        <p:origin x="856" y="192"/>
      </p:cViewPr>
      <p:guideLst>
        <p:guide orient="horz" pos="1599"/>
        <p:guide pos="781"/>
        <p:guide orient="horz" pos="225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microsoft.com/office/2015/10/relationships/revisionInfo" Target="revisionInfo.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32C8A-B93D-CD4B-866C-6358A542A066}" type="datetimeFigureOut">
              <a:rPr lang="en-US" smtClean="0"/>
              <a:t>11/28/24</a:t>
            </a:fld>
            <a:endParaRPr lang="en-US"/>
          </a:p>
        </p:txBody>
      </p:sp>
      <p:sp>
        <p:nvSpPr>
          <p:cNvPr id="4" name="Slide Image Placeholder 3"/>
          <p:cNvSpPr>
            <a:spLocks noGrp="1" noRot="1" noChangeAspect="1"/>
          </p:cNvSpPr>
          <p:nvPr>
            <p:ph type="sldImg" idx="2"/>
          </p:nvPr>
        </p:nvSpPr>
        <p:spPr>
          <a:xfrm>
            <a:off x="1374775" y="1143000"/>
            <a:ext cx="4108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5B8E8-69AD-CE45-B01C-E09690CC0116}" type="slidenum">
              <a:rPr lang="en-US" smtClean="0"/>
              <a:t>‹#›</a:t>
            </a:fld>
            <a:endParaRPr lang="en-US"/>
          </a:p>
        </p:txBody>
      </p:sp>
    </p:spTree>
    <p:extLst>
      <p:ext uri="{BB962C8B-B14F-4D97-AF65-F5344CB8AC3E}">
        <p14:creationId xmlns:p14="http://schemas.microsoft.com/office/powerpoint/2010/main" val="2006807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35B8E8-69AD-CE45-B01C-E09690CC0116}" type="slidenum">
              <a:rPr lang="en-US" smtClean="0"/>
              <a:t>1</a:t>
            </a:fld>
            <a:endParaRPr lang="en-US"/>
          </a:p>
        </p:txBody>
      </p:sp>
    </p:spTree>
    <p:extLst>
      <p:ext uri="{BB962C8B-B14F-4D97-AF65-F5344CB8AC3E}">
        <p14:creationId xmlns:p14="http://schemas.microsoft.com/office/powerpoint/2010/main" val="1607930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35B8E8-69AD-CE45-B01C-E09690CC0116}" type="slidenum">
              <a:rPr lang="en-US" smtClean="0"/>
              <a:t>70</a:t>
            </a:fld>
            <a:endParaRPr lang="en-US"/>
          </a:p>
        </p:txBody>
      </p:sp>
    </p:spTree>
    <p:extLst>
      <p:ext uri="{BB962C8B-B14F-4D97-AF65-F5344CB8AC3E}">
        <p14:creationId xmlns:p14="http://schemas.microsoft.com/office/powerpoint/2010/main" val="3760375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35B8E8-69AD-CE45-B01C-E09690CC0116}" type="slidenum">
              <a:rPr lang="en-US" smtClean="0"/>
              <a:t>2</a:t>
            </a:fld>
            <a:endParaRPr lang="en-US"/>
          </a:p>
        </p:txBody>
      </p:sp>
    </p:spTree>
    <p:extLst>
      <p:ext uri="{BB962C8B-B14F-4D97-AF65-F5344CB8AC3E}">
        <p14:creationId xmlns:p14="http://schemas.microsoft.com/office/powerpoint/2010/main" val="1290771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 little bit more about me. I did A-Levels at a Grammar school. Then I did a BSc degree in Physics and Computer Science at Warwick University, followed by an MSc in Computer Science at Pennsylvania State University (Penn State) in America. Later I completed a PhD in Educational Technology at the Open University – and that is why I can call myself ‘Dr’.</a:t>
            </a:r>
          </a:p>
        </p:txBody>
      </p:sp>
      <p:sp>
        <p:nvSpPr>
          <p:cNvPr id="4" name="Slide Number Placeholder 3"/>
          <p:cNvSpPr>
            <a:spLocks noGrp="1"/>
          </p:cNvSpPr>
          <p:nvPr>
            <p:ph type="sldNum" sz="quarter" idx="5"/>
          </p:nvPr>
        </p:nvSpPr>
        <p:spPr/>
        <p:txBody>
          <a:bodyPr/>
          <a:lstStyle/>
          <a:p>
            <a:fld id="{AD35B8E8-69AD-CE45-B01C-E09690CC0116}" type="slidenum">
              <a:rPr lang="en-US" smtClean="0"/>
              <a:t>8</a:t>
            </a:fld>
            <a:endParaRPr lang="en-US"/>
          </a:p>
        </p:txBody>
      </p:sp>
    </p:spTree>
    <p:extLst>
      <p:ext uri="{BB962C8B-B14F-4D97-AF65-F5344CB8AC3E}">
        <p14:creationId xmlns:p14="http://schemas.microsoft.com/office/powerpoint/2010/main" val="2089345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worked mostly in universities. First at </a:t>
            </a:r>
            <a:r>
              <a:rPr lang="en-US" dirty="0" err="1"/>
              <a:t>Umist</a:t>
            </a:r>
            <a:r>
              <a:rPr lang="en-US" dirty="0"/>
              <a:t>, which is now part of the University of Manchester, then at the Open University. Then I was a lecturer in Computer Science at the University of York. I retired about 3 years ago, but I retain a position as an Honorary Fellow - ‘honorary’ meaning I don’t get paid for it.</a:t>
            </a:r>
          </a:p>
        </p:txBody>
      </p:sp>
      <p:sp>
        <p:nvSpPr>
          <p:cNvPr id="4" name="Slide Number Placeholder 3"/>
          <p:cNvSpPr>
            <a:spLocks noGrp="1"/>
          </p:cNvSpPr>
          <p:nvPr>
            <p:ph type="sldNum" sz="quarter" idx="5"/>
          </p:nvPr>
        </p:nvSpPr>
        <p:spPr/>
        <p:txBody>
          <a:bodyPr/>
          <a:lstStyle/>
          <a:p>
            <a:fld id="{AD35B8E8-69AD-CE45-B01C-E09690CC0116}" type="slidenum">
              <a:rPr lang="en-US" smtClean="0"/>
              <a:t>9</a:t>
            </a:fld>
            <a:endParaRPr lang="en-US"/>
          </a:p>
        </p:txBody>
      </p:sp>
    </p:spTree>
    <p:extLst>
      <p:ext uri="{BB962C8B-B14F-4D97-AF65-F5344CB8AC3E}">
        <p14:creationId xmlns:p14="http://schemas.microsoft.com/office/powerpoint/2010/main" val="227644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hear ‘lecturer’ you probably think that’s like a teacher, and teaching is an important part of the job, but we are also expected to do research.</a:t>
            </a:r>
          </a:p>
        </p:txBody>
      </p:sp>
      <p:sp>
        <p:nvSpPr>
          <p:cNvPr id="4" name="Slide Number Placeholder 3"/>
          <p:cNvSpPr>
            <a:spLocks noGrp="1"/>
          </p:cNvSpPr>
          <p:nvPr>
            <p:ph type="sldNum" sz="quarter" idx="5"/>
          </p:nvPr>
        </p:nvSpPr>
        <p:spPr/>
        <p:txBody>
          <a:bodyPr/>
          <a:lstStyle/>
          <a:p>
            <a:fld id="{AD35B8E8-69AD-CE45-B01C-E09690CC0116}" type="slidenum">
              <a:rPr lang="en-US" smtClean="0"/>
              <a:t>12</a:t>
            </a:fld>
            <a:endParaRPr lang="en-US"/>
          </a:p>
        </p:txBody>
      </p:sp>
    </p:spTree>
    <p:extLst>
      <p:ext uri="{BB962C8B-B14F-4D97-AF65-F5344CB8AC3E}">
        <p14:creationId xmlns:p14="http://schemas.microsoft.com/office/powerpoint/2010/main" val="1562092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3000"/>
            <a:ext cx="4108450" cy="3086100"/>
          </a:xfrm>
        </p:spPr>
      </p:sp>
      <p:sp>
        <p:nvSpPr>
          <p:cNvPr id="3" name="Notes Placeholder 2"/>
          <p:cNvSpPr>
            <a:spLocks noGrp="1"/>
          </p:cNvSpPr>
          <p:nvPr>
            <p:ph type="body" idx="1"/>
          </p:nvPr>
        </p:nvSpPr>
        <p:spPr/>
        <p:txBody>
          <a:bodyPr/>
          <a:lstStyle/>
          <a:p>
            <a:r>
              <a:rPr lang="en-US" dirty="0"/>
              <a:t>With regards to teaching, these are some of the modules which I have taught. They are mostly related to human-computer interaction or programming.</a:t>
            </a:r>
          </a:p>
        </p:txBody>
      </p:sp>
      <p:sp>
        <p:nvSpPr>
          <p:cNvPr id="4" name="Slide Number Placeholder 3"/>
          <p:cNvSpPr>
            <a:spLocks noGrp="1"/>
          </p:cNvSpPr>
          <p:nvPr>
            <p:ph type="sldNum" sz="quarter" idx="5"/>
          </p:nvPr>
        </p:nvSpPr>
        <p:spPr/>
        <p:txBody>
          <a:bodyPr/>
          <a:lstStyle/>
          <a:p>
            <a:fld id="{AD35B8E8-69AD-CE45-B01C-E09690CC0116}" type="slidenum">
              <a:rPr lang="en-US" smtClean="0"/>
              <a:t>13</a:t>
            </a:fld>
            <a:endParaRPr lang="en-US"/>
          </a:p>
        </p:txBody>
      </p:sp>
    </p:spTree>
    <p:extLst>
      <p:ext uri="{BB962C8B-B14F-4D97-AF65-F5344CB8AC3E}">
        <p14:creationId xmlns:p14="http://schemas.microsoft.com/office/powerpoint/2010/main" val="330818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3000"/>
            <a:ext cx="4108450" cy="3086100"/>
          </a:xfrm>
        </p:spPr>
      </p:sp>
      <p:sp>
        <p:nvSpPr>
          <p:cNvPr id="3" name="Notes Placeholder 2"/>
          <p:cNvSpPr>
            <a:spLocks noGrp="1"/>
          </p:cNvSpPr>
          <p:nvPr>
            <p:ph type="body" idx="1"/>
          </p:nvPr>
        </p:nvSpPr>
        <p:spPr/>
        <p:txBody>
          <a:bodyPr/>
          <a:lstStyle/>
          <a:p>
            <a:r>
              <a:rPr lang="en-US" dirty="0"/>
              <a:t>Most of my research is also around human-computer interaction, particularly novel forms of interaction, such as speech and tactile interaction. These are often motivated by users with particular needs, such as blind people and older people. I am also interested in ‘usable security, and that is what today’s talk is really about.</a:t>
            </a:r>
          </a:p>
        </p:txBody>
      </p:sp>
      <p:sp>
        <p:nvSpPr>
          <p:cNvPr id="4" name="Slide Number Placeholder 3"/>
          <p:cNvSpPr>
            <a:spLocks noGrp="1"/>
          </p:cNvSpPr>
          <p:nvPr>
            <p:ph type="sldNum" sz="quarter" idx="5"/>
          </p:nvPr>
        </p:nvSpPr>
        <p:spPr/>
        <p:txBody>
          <a:bodyPr/>
          <a:lstStyle/>
          <a:p>
            <a:fld id="{AD35B8E8-69AD-CE45-B01C-E09690CC0116}" type="slidenum">
              <a:rPr lang="en-US" smtClean="0"/>
              <a:t>14</a:t>
            </a:fld>
            <a:endParaRPr lang="en-US"/>
          </a:p>
        </p:txBody>
      </p:sp>
    </p:spTree>
    <p:extLst>
      <p:ext uri="{BB962C8B-B14F-4D97-AF65-F5344CB8AC3E}">
        <p14:creationId xmlns:p14="http://schemas.microsoft.com/office/powerpoint/2010/main" val="152932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35B8E8-69AD-CE45-B01C-E09690CC0116}" type="slidenum">
              <a:rPr lang="en-US" smtClean="0"/>
              <a:t>35</a:t>
            </a:fld>
            <a:endParaRPr lang="en-US"/>
          </a:p>
        </p:txBody>
      </p:sp>
    </p:spTree>
    <p:extLst>
      <p:ext uri="{BB962C8B-B14F-4D97-AF65-F5344CB8AC3E}">
        <p14:creationId xmlns:p14="http://schemas.microsoft.com/office/powerpoint/2010/main" val="1220994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69</a:t>
            </a:fld>
            <a:endParaRPr lang="en-US"/>
          </a:p>
        </p:txBody>
      </p:sp>
    </p:spTree>
    <p:extLst>
      <p:ext uri="{BB962C8B-B14F-4D97-AF65-F5344CB8AC3E}">
        <p14:creationId xmlns:p14="http://schemas.microsoft.com/office/powerpoint/2010/main" val="3080448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9685" y="4227812"/>
            <a:ext cx="11694319" cy="1626129"/>
          </a:xfrm>
        </p:spPr>
        <p:txBody>
          <a:bodyPr>
            <a:normAutofit/>
          </a:bodyPr>
          <a:lstStyle>
            <a:lvl1pPr>
              <a:defRPr sz="8800" baseline="0"/>
            </a:lvl1pPr>
          </a:lstStyle>
          <a:p>
            <a:r>
              <a:rPr lang="en-GB" dirty="0"/>
              <a:t>Presentation Title</a:t>
            </a:r>
            <a:endParaRPr lang="en-US" dirty="0"/>
          </a:p>
        </p:txBody>
      </p:sp>
      <p:pic>
        <p:nvPicPr>
          <p:cNvPr id="4" name="Picture 3" descr="TEF Gold logo words transparent.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42994" y="8821329"/>
            <a:ext cx="2514684" cy="598094"/>
          </a:xfrm>
          <a:prstGeom prst="rect">
            <a:avLst/>
          </a:prstGeom>
        </p:spPr>
      </p:pic>
    </p:spTree>
    <p:extLst>
      <p:ext uri="{BB962C8B-B14F-4D97-AF65-F5344CB8AC3E}">
        <p14:creationId xmlns:p14="http://schemas.microsoft.com/office/powerpoint/2010/main" val="107768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974527" y="2632696"/>
            <a:ext cx="6944830" cy="1096766"/>
          </a:xfrm>
        </p:spPr>
        <p:txBody>
          <a:bodyPr>
            <a:normAutofit/>
          </a:bodyPr>
          <a:lstStyle>
            <a:lvl1pPr>
              <a:defRPr sz="6000" baseline="0"/>
            </a:lvl1pPr>
          </a:lstStyle>
          <a:p>
            <a:r>
              <a:rPr lang="en-GB" dirty="0"/>
              <a:t>Header style</a:t>
            </a:r>
            <a:endParaRPr lang="en-US" dirty="0"/>
          </a:p>
        </p:txBody>
      </p:sp>
      <p:sp>
        <p:nvSpPr>
          <p:cNvPr id="5" name="Subtitle 2"/>
          <p:cNvSpPr>
            <a:spLocks noGrp="1"/>
          </p:cNvSpPr>
          <p:nvPr>
            <p:ph type="subTitle" idx="1" hasCustomPrompt="1"/>
          </p:nvPr>
        </p:nvSpPr>
        <p:spPr>
          <a:xfrm>
            <a:off x="974527" y="3729462"/>
            <a:ext cx="6944830" cy="776599"/>
          </a:xfrm>
        </p:spPr>
        <p:txBody>
          <a:bodyPr>
            <a:normAutofit/>
          </a:bodyPr>
          <a:lstStyle>
            <a:lvl1pPr marL="0" marR="0" indent="0" algn="l" defTabSz="650001" rtl="0" eaLnBrk="1" fontAlgn="auto" latinLnBrk="0" hangingPunct="1">
              <a:lnSpc>
                <a:spcPct val="100000"/>
              </a:lnSpc>
              <a:spcBef>
                <a:spcPct val="20000"/>
              </a:spcBef>
              <a:spcAft>
                <a:spcPts val="0"/>
              </a:spcAft>
              <a:buClrTx/>
              <a:buSzTx/>
              <a:buFont typeface="Arial"/>
              <a:buNone/>
              <a:tabLst/>
              <a:defRPr sz="4000">
                <a:solidFill>
                  <a:srgbClr val="25303B"/>
                </a:solidFill>
              </a:defRPr>
            </a:lvl1pPr>
            <a:lvl2pPr marL="650001" indent="0" algn="ctr">
              <a:buNone/>
              <a:defRPr>
                <a:solidFill>
                  <a:schemeClr val="tx1">
                    <a:tint val="75000"/>
                  </a:schemeClr>
                </a:solidFill>
              </a:defRPr>
            </a:lvl2pPr>
            <a:lvl3pPr marL="1300002" indent="0" algn="ctr">
              <a:buNone/>
              <a:defRPr>
                <a:solidFill>
                  <a:schemeClr val="tx1">
                    <a:tint val="75000"/>
                  </a:schemeClr>
                </a:solidFill>
              </a:defRPr>
            </a:lvl3pPr>
            <a:lvl4pPr marL="1950004" indent="0" algn="ctr">
              <a:buNone/>
              <a:defRPr>
                <a:solidFill>
                  <a:schemeClr val="tx1">
                    <a:tint val="75000"/>
                  </a:schemeClr>
                </a:solidFill>
              </a:defRPr>
            </a:lvl4pPr>
            <a:lvl5pPr marL="2600005" indent="0" algn="ctr">
              <a:buNone/>
              <a:defRPr>
                <a:solidFill>
                  <a:schemeClr val="tx1">
                    <a:tint val="75000"/>
                  </a:schemeClr>
                </a:solidFill>
              </a:defRPr>
            </a:lvl5pPr>
            <a:lvl6pPr marL="3250006" indent="0" algn="ctr">
              <a:buNone/>
              <a:defRPr>
                <a:solidFill>
                  <a:schemeClr val="tx1">
                    <a:tint val="75000"/>
                  </a:schemeClr>
                </a:solidFill>
              </a:defRPr>
            </a:lvl6pPr>
            <a:lvl7pPr marL="3900007" indent="0" algn="ctr">
              <a:buNone/>
              <a:defRPr>
                <a:solidFill>
                  <a:schemeClr val="tx1">
                    <a:tint val="75000"/>
                  </a:schemeClr>
                </a:solidFill>
              </a:defRPr>
            </a:lvl7pPr>
            <a:lvl8pPr marL="4550009" indent="0" algn="ctr">
              <a:buNone/>
              <a:defRPr>
                <a:solidFill>
                  <a:schemeClr val="tx1">
                    <a:tint val="75000"/>
                  </a:schemeClr>
                </a:solidFill>
              </a:defRPr>
            </a:lvl8pPr>
            <a:lvl9pPr marL="5200010" indent="0" algn="ctr">
              <a:buNone/>
              <a:defRPr>
                <a:solidFill>
                  <a:schemeClr val="tx1">
                    <a:tint val="75000"/>
                  </a:schemeClr>
                </a:solidFill>
              </a:defRPr>
            </a:lvl9pPr>
          </a:lstStyle>
          <a:p>
            <a:pPr lvl="0"/>
            <a:r>
              <a:rPr lang="en-GB" dirty="0"/>
              <a:t>SUB-HEADER STYLE</a:t>
            </a:r>
          </a:p>
        </p:txBody>
      </p:sp>
      <p:sp>
        <p:nvSpPr>
          <p:cNvPr id="7" name="Picture Placeholder 13"/>
          <p:cNvSpPr>
            <a:spLocks noGrp="1"/>
          </p:cNvSpPr>
          <p:nvPr>
            <p:ph type="pic" sz="quarter" idx="12" hasCustomPrompt="1"/>
          </p:nvPr>
        </p:nvSpPr>
        <p:spPr>
          <a:xfrm>
            <a:off x="8064501" y="2632075"/>
            <a:ext cx="4345214" cy="6284913"/>
          </a:xfrm>
        </p:spPr>
        <p:txBody>
          <a:bodyPr anchor="ctr">
            <a:normAutofit/>
          </a:bodyPr>
          <a:lstStyle>
            <a:lvl1pPr algn="ctr">
              <a:defRPr sz="3200" baseline="0"/>
            </a:lvl1pPr>
          </a:lstStyle>
          <a:p>
            <a:r>
              <a:rPr lang="en-US" dirty="0"/>
              <a:t>Drag image  to placeholder or click icon to add</a:t>
            </a:r>
          </a:p>
        </p:txBody>
      </p:sp>
      <p:sp>
        <p:nvSpPr>
          <p:cNvPr id="8" name="Text Placeholder 9"/>
          <p:cNvSpPr>
            <a:spLocks noGrp="1"/>
          </p:cNvSpPr>
          <p:nvPr>
            <p:ph type="body" sz="quarter" idx="10" hasCustomPrompt="1"/>
          </p:nvPr>
        </p:nvSpPr>
        <p:spPr>
          <a:xfrm>
            <a:off x="974725" y="4523700"/>
            <a:ext cx="6944632" cy="689966"/>
          </a:xfrm>
        </p:spPr>
        <p:txBody>
          <a:bodyPr>
            <a:noAutofit/>
          </a:bodyPr>
          <a:lstStyle>
            <a:lvl1pPr>
              <a:defRPr sz="3200" cap="none" baseline="0"/>
            </a:lvl1pPr>
            <a:lvl2pPr marL="650001" indent="0">
              <a:buNone/>
              <a:defRPr/>
            </a:lvl2pPr>
            <a:lvl3pPr>
              <a:defRPr sz="3200"/>
            </a:lvl3pPr>
            <a:lvl4pPr>
              <a:defRPr sz="3200"/>
            </a:lvl4pPr>
            <a:lvl5pPr>
              <a:defRPr sz="3200"/>
            </a:lvl5pPr>
          </a:lstStyle>
          <a:p>
            <a:pPr lvl="0"/>
            <a:r>
              <a:rPr lang="en-GB" dirty="0"/>
              <a:t>Body text style</a:t>
            </a:r>
          </a:p>
        </p:txBody>
      </p:sp>
      <p:sp>
        <p:nvSpPr>
          <p:cNvPr id="9" name="Text Placeholder 11"/>
          <p:cNvSpPr>
            <a:spLocks noGrp="1"/>
          </p:cNvSpPr>
          <p:nvPr>
            <p:ph type="body" sz="quarter" idx="11" hasCustomPrompt="1"/>
          </p:nvPr>
        </p:nvSpPr>
        <p:spPr>
          <a:xfrm>
            <a:off x="974725" y="5213666"/>
            <a:ext cx="6944632" cy="3722516"/>
          </a:xfrm>
        </p:spPr>
        <p:txBody>
          <a:bodyPr>
            <a:noAutofit/>
          </a:bodyPr>
          <a:lstStyle>
            <a:lvl1pPr marL="0" indent="-424800">
              <a:buSzPct val="80000"/>
              <a:buFont typeface="Wingdings" charset="2"/>
              <a:buChar char="§"/>
              <a:defRPr sz="3200" cap="none"/>
            </a:lvl1pPr>
            <a:lvl2pPr>
              <a:defRPr sz="3200"/>
            </a:lvl2pPr>
            <a:lvl3pPr>
              <a:defRPr sz="3200"/>
            </a:lvl3pPr>
            <a:lvl4pPr>
              <a:defRPr/>
            </a:lvl4pPr>
            <a:lvl5pPr>
              <a:defRPr/>
            </a:lvl5pPr>
          </a:lstStyle>
          <a:p>
            <a:pPr lvl="0"/>
            <a:r>
              <a:rPr lang="en-GB" dirty="0"/>
              <a:t>Bullet text style</a:t>
            </a:r>
          </a:p>
          <a:p>
            <a:pPr lvl="1"/>
            <a:r>
              <a:rPr lang="en-GB" dirty="0" err="1"/>
              <a:t>Vvv</a:t>
            </a:r>
            <a:endParaRPr lang="en-GB" dirty="0"/>
          </a:p>
          <a:p>
            <a:pPr lvl="2"/>
            <a:r>
              <a:rPr lang="en-GB" dirty="0" err="1"/>
              <a:t>Vvvv</a:t>
            </a:r>
            <a:endParaRPr lang="en-GB" dirty="0"/>
          </a:p>
          <a:p>
            <a:pPr lvl="3"/>
            <a:r>
              <a:rPr lang="en-GB" dirty="0" err="1"/>
              <a:t>Vvv</a:t>
            </a:r>
            <a:endParaRPr lang="en-GB" dirty="0"/>
          </a:p>
          <a:p>
            <a:pPr lvl="4"/>
            <a:r>
              <a:rPr lang="en-GB" dirty="0" err="1"/>
              <a:t>Vvv</a:t>
            </a:r>
            <a:endParaRPr lang="en-GB" dirty="0"/>
          </a:p>
          <a:p>
            <a:pPr lvl="5"/>
            <a:r>
              <a:rPr lang="en-GB" dirty="0" err="1"/>
              <a:t>vvv</a:t>
            </a:r>
            <a:endParaRPr lang="en-GB" dirty="0"/>
          </a:p>
        </p:txBody>
      </p:sp>
    </p:spTree>
    <p:extLst>
      <p:ext uri="{BB962C8B-B14F-4D97-AF65-F5344CB8AC3E}">
        <p14:creationId xmlns:p14="http://schemas.microsoft.com/office/powerpoint/2010/main" val="3188896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coal watermark and 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9685" y="3238980"/>
            <a:ext cx="11694319" cy="1626129"/>
          </a:xfrm>
        </p:spPr>
        <p:txBody>
          <a:bodyPr>
            <a:normAutofit/>
          </a:bodyPr>
          <a:lstStyle>
            <a:lvl1pPr>
              <a:defRPr sz="7800">
                <a:solidFill>
                  <a:schemeClr val="bg1"/>
                </a:solidFill>
              </a:defRPr>
            </a:lvl1pPr>
          </a:lstStyle>
          <a:p>
            <a:r>
              <a:rPr lang="en-GB" dirty="0"/>
              <a:t>Header style</a:t>
            </a:r>
            <a:endParaRPr lang="en-US" dirty="0"/>
          </a:p>
        </p:txBody>
      </p:sp>
      <p:sp>
        <p:nvSpPr>
          <p:cNvPr id="5" name="Text Placeholder 4"/>
          <p:cNvSpPr>
            <a:spLocks noGrp="1"/>
          </p:cNvSpPr>
          <p:nvPr>
            <p:ph type="body" sz="quarter" idx="10" hasCustomPrompt="1"/>
          </p:nvPr>
        </p:nvSpPr>
        <p:spPr>
          <a:xfrm>
            <a:off x="649288" y="4968346"/>
            <a:ext cx="6789737" cy="1626129"/>
          </a:xfrm>
        </p:spPr>
        <p:txBody>
          <a:bodyPr/>
          <a:lstStyle>
            <a:lvl1pPr>
              <a:defRPr cap="none" baseline="0">
                <a:solidFill>
                  <a:srgbClr val="FFFFFF"/>
                </a:solidFill>
              </a:defRPr>
            </a:lvl1pPr>
          </a:lstStyle>
          <a:p>
            <a:pPr lvl="0"/>
            <a:r>
              <a:rPr lang="en-GB" dirty="0"/>
              <a:t>Sub-header Style</a:t>
            </a:r>
          </a:p>
        </p:txBody>
      </p:sp>
    </p:spTree>
    <p:extLst>
      <p:ext uri="{BB962C8B-B14F-4D97-AF65-F5344CB8AC3E}">
        <p14:creationId xmlns:p14="http://schemas.microsoft.com/office/powerpoint/2010/main" val="1973413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coal watermark and logo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974526" y="2632696"/>
            <a:ext cx="11217473" cy="1096766"/>
          </a:xfrm>
        </p:spPr>
        <p:txBody>
          <a:bodyPr>
            <a:normAutofit/>
          </a:bodyPr>
          <a:lstStyle>
            <a:lvl1pPr>
              <a:defRPr sz="6000" baseline="0">
                <a:solidFill>
                  <a:srgbClr val="FFFFFF"/>
                </a:solidFill>
              </a:defRPr>
            </a:lvl1pPr>
          </a:lstStyle>
          <a:p>
            <a:r>
              <a:rPr lang="en-GB" dirty="0"/>
              <a:t>Header style</a:t>
            </a:r>
            <a:endParaRPr lang="en-US" dirty="0"/>
          </a:p>
        </p:txBody>
      </p:sp>
      <p:sp>
        <p:nvSpPr>
          <p:cNvPr id="10" name="Text Placeholder 9"/>
          <p:cNvSpPr>
            <a:spLocks noGrp="1"/>
          </p:cNvSpPr>
          <p:nvPr>
            <p:ph type="body" sz="quarter" idx="10" hasCustomPrompt="1"/>
          </p:nvPr>
        </p:nvSpPr>
        <p:spPr>
          <a:xfrm>
            <a:off x="989964" y="3776940"/>
            <a:ext cx="11232515" cy="3644940"/>
          </a:xfrm>
        </p:spPr>
        <p:txBody>
          <a:bodyPr>
            <a:noAutofit/>
          </a:bodyPr>
          <a:lstStyle>
            <a:lvl1pPr>
              <a:defRPr sz="4400" cap="none" baseline="0">
                <a:solidFill>
                  <a:srgbClr val="FFFFFF"/>
                </a:solidFill>
              </a:defRPr>
            </a:lvl1pPr>
            <a:lvl2pPr marL="650001" indent="0">
              <a:buNone/>
              <a:defRPr/>
            </a:lvl2pPr>
            <a:lvl3pPr>
              <a:defRPr sz="3200"/>
            </a:lvl3pPr>
            <a:lvl4pPr>
              <a:defRPr sz="3200"/>
            </a:lvl4pPr>
            <a:lvl5pPr>
              <a:defRPr sz="3200"/>
            </a:lvl5pPr>
          </a:lstStyle>
          <a:p>
            <a:pPr lvl="0"/>
            <a:r>
              <a:rPr lang="en-GB" dirty="0"/>
              <a:t>Body text style</a:t>
            </a:r>
          </a:p>
        </p:txBody>
      </p:sp>
      <p:sp>
        <p:nvSpPr>
          <p:cNvPr id="11" name="Text Placeholder 11"/>
          <p:cNvSpPr>
            <a:spLocks noGrp="1"/>
          </p:cNvSpPr>
          <p:nvPr>
            <p:ph type="body" sz="quarter" idx="11" hasCustomPrompt="1"/>
          </p:nvPr>
        </p:nvSpPr>
        <p:spPr>
          <a:xfrm>
            <a:off x="1618937" y="7452360"/>
            <a:ext cx="6300419" cy="1483822"/>
          </a:xfrm>
        </p:spPr>
        <p:txBody>
          <a:bodyPr>
            <a:noAutofit/>
          </a:bodyPr>
          <a:lstStyle>
            <a:lvl1pPr marL="576263" indent="-557213">
              <a:buSzPct val="80000"/>
              <a:buFont typeface="Wingdings" charset="2"/>
              <a:buChar char="§"/>
              <a:tabLst/>
              <a:defRPr sz="4400" cap="none" baseline="0">
                <a:solidFill>
                  <a:schemeClr val="bg1"/>
                </a:solidFill>
              </a:defRPr>
            </a:lvl1pPr>
            <a:lvl2pPr>
              <a:defRPr sz="4000">
                <a:solidFill>
                  <a:schemeClr val="bg1"/>
                </a:solidFill>
              </a:defRPr>
            </a:lvl2pPr>
            <a:lvl3pPr>
              <a:defRPr sz="3200">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en-GB" dirty="0"/>
              <a:t>Bullet text style</a:t>
            </a:r>
          </a:p>
          <a:p>
            <a:pPr lvl="1"/>
            <a:r>
              <a:rPr lang="en-GB" dirty="0" err="1"/>
              <a:t>Vvv</a:t>
            </a:r>
            <a:endParaRPr lang="en-GB" dirty="0"/>
          </a:p>
          <a:p>
            <a:pPr lvl="2"/>
            <a:r>
              <a:rPr lang="en-GB" dirty="0" err="1"/>
              <a:t>Vvvv</a:t>
            </a:r>
            <a:endParaRPr lang="en-GB" dirty="0"/>
          </a:p>
          <a:p>
            <a:pPr lvl="3"/>
            <a:r>
              <a:rPr lang="en-GB" dirty="0" err="1"/>
              <a:t>Vvv</a:t>
            </a:r>
            <a:endParaRPr lang="en-GB" dirty="0"/>
          </a:p>
          <a:p>
            <a:pPr lvl="4"/>
            <a:r>
              <a:rPr lang="en-GB" dirty="0" err="1"/>
              <a:t>Vvv</a:t>
            </a:r>
            <a:endParaRPr lang="en-GB" dirty="0"/>
          </a:p>
          <a:p>
            <a:pPr lvl="5"/>
            <a:r>
              <a:rPr lang="en-GB" dirty="0" err="1"/>
              <a:t>vvv</a:t>
            </a:r>
            <a:endParaRPr lang="en-GB" dirty="0"/>
          </a:p>
        </p:txBody>
      </p:sp>
      <p:pic>
        <p:nvPicPr>
          <p:cNvPr id="12" name="Picture 2" descr="Speakers for Schools logo">
            <a:extLst>
              <a:ext uri="{FF2B5EF4-FFF2-40B4-BE49-F238E27FC236}">
                <a16:creationId xmlns:a16="http://schemas.microsoft.com/office/drawing/2014/main" id="{E718829A-5DBF-9B41-BA4C-91805F02ECF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420474" y="8496575"/>
            <a:ext cx="1004629" cy="954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888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coal watermark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49685" y="3238980"/>
            <a:ext cx="11694319" cy="1626129"/>
          </a:xfrm>
        </p:spPr>
        <p:txBody>
          <a:bodyPr>
            <a:normAutofit/>
          </a:bodyPr>
          <a:lstStyle>
            <a:lvl1pPr>
              <a:defRPr sz="7800">
                <a:solidFill>
                  <a:schemeClr val="bg1"/>
                </a:solidFill>
              </a:defRPr>
            </a:lvl1pPr>
          </a:lstStyle>
          <a:p>
            <a:r>
              <a:rPr lang="en-GB" dirty="0"/>
              <a:t>Header style</a:t>
            </a:r>
            <a:endParaRPr lang="en-US" dirty="0"/>
          </a:p>
        </p:txBody>
      </p:sp>
      <p:sp>
        <p:nvSpPr>
          <p:cNvPr id="13" name="Text Placeholder 4"/>
          <p:cNvSpPr>
            <a:spLocks noGrp="1"/>
          </p:cNvSpPr>
          <p:nvPr>
            <p:ph type="body" sz="quarter" idx="10" hasCustomPrompt="1"/>
          </p:nvPr>
        </p:nvSpPr>
        <p:spPr>
          <a:xfrm>
            <a:off x="649288" y="4681538"/>
            <a:ext cx="6789737" cy="1912937"/>
          </a:xfrm>
        </p:spPr>
        <p:txBody>
          <a:bodyPr/>
          <a:lstStyle>
            <a:lvl1pPr>
              <a:defRPr>
                <a:solidFill>
                  <a:srgbClr val="FFFFFF"/>
                </a:solidFill>
              </a:defRPr>
            </a:lvl1pPr>
          </a:lstStyle>
          <a:p>
            <a:pPr lvl="0"/>
            <a:r>
              <a:rPr lang="en-GB" dirty="0"/>
              <a:t>Sub-header Style</a:t>
            </a:r>
          </a:p>
        </p:txBody>
      </p:sp>
    </p:spTree>
    <p:extLst>
      <p:ext uri="{BB962C8B-B14F-4D97-AF65-F5344CB8AC3E}">
        <p14:creationId xmlns:p14="http://schemas.microsoft.com/office/powerpoint/2010/main" val="4257488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coal watermark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974527" y="2632696"/>
            <a:ext cx="6944830" cy="1096766"/>
          </a:xfrm>
        </p:spPr>
        <p:txBody>
          <a:bodyPr>
            <a:normAutofit/>
          </a:bodyPr>
          <a:lstStyle>
            <a:lvl1pPr>
              <a:defRPr sz="6000" baseline="0">
                <a:solidFill>
                  <a:srgbClr val="FFFFFF"/>
                </a:solidFill>
              </a:defRPr>
            </a:lvl1pPr>
          </a:lstStyle>
          <a:p>
            <a:r>
              <a:rPr lang="en-GB" dirty="0"/>
              <a:t>Header style</a:t>
            </a:r>
            <a:endParaRPr lang="en-US" dirty="0"/>
          </a:p>
        </p:txBody>
      </p:sp>
      <p:sp>
        <p:nvSpPr>
          <p:cNvPr id="7" name="Subtitle 2"/>
          <p:cNvSpPr>
            <a:spLocks noGrp="1"/>
          </p:cNvSpPr>
          <p:nvPr>
            <p:ph type="subTitle" idx="1" hasCustomPrompt="1"/>
          </p:nvPr>
        </p:nvSpPr>
        <p:spPr>
          <a:xfrm>
            <a:off x="974527" y="3729462"/>
            <a:ext cx="6944830" cy="776599"/>
          </a:xfrm>
        </p:spPr>
        <p:txBody>
          <a:bodyPr>
            <a:normAutofit/>
          </a:bodyPr>
          <a:lstStyle>
            <a:lvl1pPr marL="0" marR="0" indent="0" algn="l" defTabSz="650001" rtl="0" eaLnBrk="1" fontAlgn="auto" latinLnBrk="0" hangingPunct="1">
              <a:lnSpc>
                <a:spcPct val="100000"/>
              </a:lnSpc>
              <a:spcBef>
                <a:spcPct val="20000"/>
              </a:spcBef>
              <a:spcAft>
                <a:spcPts val="0"/>
              </a:spcAft>
              <a:buClrTx/>
              <a:buSzTx/>
              <a:buFont typeface="Arial"/>
              <a:buNone/>
              <a:tabLst/>
              <a:defRPr sz="4000">
                <a:solidFill>
                  <a:srgbClr val="FFFFFF"/>
                </a:solidFill>
              </a:defRPr>
            </a:lvl1pPr>
            <a:lvl2pPr marL="650001" indent="0" algn="ctr">
              <a:buNone/>
              <a:defRPr>
                <a:solidFill>
                  <a:schemeClr val="tx1">
                    <a:tint val="75000"/>
                  </a:schemeClr>
                </a:solidFill>
              </a:defRPr>
            </a:lvl2pPr>
            <a:lvl3pPr marL="1300002" indent="0" algn="ctr">
              <a:buNone/>
              <a:defRPr>
                <a:solidFill>
                  <a:schemeClr val="tx1">
                    <a:tint val="75000"/>
                  </a:schemeClr>
                </a:solidFill>
              </a:defRPr>
            </a:lvl3pPr>
            <a:lvl4pPr marL="1950004" indent="0" algn="ctr">
              <a:buNone/>
              <a:defRPr>
                <a:solidFill>
                  <a:schemeClr val="tx1">
                    <a:tint val="75000"/>
                  </a:schemeClr>
                </a:solidFill>
              </a:defRPr>
            </a:lvl4pPr>
            <a:lvl5pPr marL="2600005" indent="0" algn="ctr">
              <a:buNone/>
              <a:defRPr>
                <a:solidFill>
                  <a:schemeClr val="tx1">
                    <a:tint val="75000"/>
                  </a:schemeClr>
                </a:solidFill>
              </a:defRPr>
            </a:lvl5pPr>
            <a:lvl6pPr marL="3250006" indent="0" algn="ctr">
              <a:buNone/>
              <a:defRPr>
                <a:solidFill>
                  <a:schemeClr val="tx1">
                    <a:tint val="75000"/>
                  </a:schemeClr>
                </a:solidFill>
              </a:defRPr>
            </a:lvl6pPr>
            <a:lvl7pPr marL="3900007" indent="0" algn="ctr">
              <a:buNone/>
              <a:defRPr>
                <a:solidFill>
                  <a:schemeClr val="tx1">
                    <a:tint val="75000"/>
                  </a:schemeClr>
                </a:solidFill>
              </a:defRPr>
            </a:lvl7pPr>
            <a:lvl8pPr marL="4550009" indent="0" algn="ctr">
              <a:buNone/>
              <a:defRPr>
                <a:solidFill>
                  <a:schemeClr val="tx1">
                    <a:tint val="75000"/>
                  </a:schemeClr>
                </a:solidFill>
              </a:defRPr>
            </a:lvl8pPr>
            <a:lvl9pPr marL="5200010" indent="0" algn="ctr">
              <a:buNone/>
              <a:defRPr>
                <a:solidFill>
                  <a:schemeClr val="tx1">
                    <a:tint val="75000"/>
                  </a:schemeClr>
                </a:solidFill>
              </a:defRPr>
            </a:lvl9pPr>
          </a:lstStyle>
          <a:p>
            <a:pPr lvl="0"/>
            <a:r>
              <a:rPr lang="en-GB" dirty="0"/>
              <a:t>SUB-HEADER STYLE</a:t>
            </a:r>
          </a:p>
        </p:txBody>
      </p:sp>
      <p:sp>
        <p:nvSpPr>
          <p:cNvPr id="9" name="Picture Placeholder 13"/>
          <p:cNvSpPr>
            <a:spLocks noGrp="1"/>
          </p:cNvSpPr>
          <p:nvPr>
            <p:ph type="pic" sz="quarter" idx="12" hasCustomPrompt="1"/>
          </p:nvPr>
        </p:nvSpPr>
        <p:spPr>
          <a:xfrm>
            <a:off x="8064501" y="2632075"/>
            <a:ext cx="4345214" cy="6284913"/>
          </a:xfrm>
        </p:spPr>
        <p:txBody>
          <a:bodyPr anchor="ctr">
            <a:normAutofit/>
          </a:bodyPr>
          <a:lstStyle>
            <a:lvl1pPr algn="ctr">
              <a:defRPr sz="3200" baseline="0">
                <a:solidFill>
                  <a:srgbClr val="FFFFFF"/>
                </a:solidFill>
              </a:defRPr>
            </a:lvl1pPr>
          </a:lstStyle>
          <a:p>
            <a:r>
              <a:rPr lang="en-US" dirty="0"/>
              <a:t>Drag image  to placeholder or click icon to add</a:t>
            </a:r>
          </a:p>
        </p:txBody>
      </p:sp>
      <p:sp>
        <p:nvSpPr>
          <p:cNvPr id="10" name="Text Placeholder 9"/>
          <p:cNvSpPr>
            <a:spLocks noGrp="1"/>
          </p:cNvSpPr>
          <p:nvPr>
            <p:ph type="body" sz="quarter" idx="10" hasCustomPrompt="1"/>
          </p:nvPr>
        </p:nvSpPr>
        <p:spPr>
          <a:xfrm>
            <a:off x="974725" y="4523700"/>
            <a:ext cx="6944632" cy="689966"/>
          </a:xfrm>
        </p:spPr>
        <p:txBody>
          <a:bodyPr>
            <a:noAutofit/>
          </a:bodyPr>
          <a:lstStyle>
            <a:lvl1pPr>
              <a:defRPr sz="3200" cap="none" baseline="0">
                <a:solidFill>
                  <a:srgbClr val="FFFFFF"/>
                </a:solidFill>
              </a:defRPr>
            </a:lvl1pPr>
            <a:lvl2pPr marL="650001" indent="0">
              <a:buNone/>
              <a:defRPr/>
            </a:lvl2pPr>
            <a:lvl3pPr>
              <a:defRPr sz="3200"/>
            </a:lvl3pPr>
            <a:lvl4pPr>
              <a:defRPr sz="3200"/>
            </a:lvl4pPr>
            <a:lvl5pPr>
              <a:defRPr sz="3200"/>
            </a:lvl5pPr>
          </a:lstStyle>
          <a:p>
            <a:pPr lvl="0"/>
            <a:r>
              <a:rPr lang="en-GB" dirty="0"/>
              <a:t>Body text style</a:t>
            </a:r>
          </a:p>
        </p:txBody>
      </p:sp>
      <p:sp>
        <p:nvSpPr>
          <p:cNvPr id="11" name="Text Placeholder 11"/>
          <p:cNvSpPr>
            <a:spLocks noGrp="1"/>
          </p:cNvSpPr>
          <p:nvPr>
            <p:ph type="body" sz="quarter" idx="11" hasCustomPrompt="1"/>
          </p:nvPr>
        </p:nvSpPr>
        <p:spPr>
          <a:xfrm>
            <a:off x="974725" y="5213666"/>
            <a:ext cx="6944632" cy="3722516"/>
          </a:xfrm>
        </p:spPr>
        <p:txBody>
          <a:bodyPr>
            <a:noAutofit/>
          </a:bodyPr>
          <a:lstStyle>
            <a:lvl1pPr marL="0" indent="-424800">
              <a:buSzPct val="80000"/>
              <a:buFont typeface="Wingdings" charset="2"/>
              <a:buChar char="§"/>
              <a:defRPr sz="3200" cap="none">
                <a:solidFill>
                  <a:schemeClr val="bg1"/>
                </a:solidFill>
              </a:defRPr>
            </a:lvl1pPr>
            <a:lvl2pPr>
              <a:defRPr sz="3200">
                <a:solidFill>
                  <a:schemeClr val="bg1"/>
                </a:solidFill>
              </a:defRPr>
            </a:lvl2pPr>
            <a:lvl3pPr>
              <a:defRPr sz="3200">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en-GB" dirty="0"/>
              <a:t>Bullet text style</a:t>
            </a:r>
          </a:p>
          <a:p>
            <a:pPr lvl="1"/>
            <a:r>
              <a:rPr lang="en-GB" dirty="0" err="1"/>
              <a:t>Vvv</a:t>
            </a:r>
            <a:endParaRPr lang="en-GB" dirty="0"/>
          </a:p>
          <a:p>
            <a:pPr lvl="2"/>
            <a:r>
              <a:rPr lang="en-GB" dirty="0" err="1"/>
              <a:t>Vvvv</a:t>
            </a:r>
            <a:endParaRPr lang="en-GB" dirty="0"/>
          </a:p>
          <a:p>
            <a:pPr lvl="3"/>
            <a:r>
              <a:rPr lang="en-GB" dirty="0" err="1"/>
              <a:t>Vvv</a:t>
            </a:r>
            <a:endParaRPr lang="en-GB" dirty="0"/>
          </a:p>
          <a:p>
            <a:pPr lvl="4"/>
            <a:r>
              <a:rPr lang="en-GB" dirty="0" err="1"/>
              <a:t>Vvv</a:t>
            </a:r>
            <a:endParaRPr lang="en-GB" dirty="0"/>
          </a:p>
          <a:p>
            <a:pPr lvl="5"/>
            <a:r>
              <a:rPr lang="en-GB" dirty="0" err="1"/>
              <a:t>vvv</a:t>
            </a:r>
            <a:endParaRPr lang="en-GB" dirty="0"/>
          </a:p>
        </p:txBody>
      </p:sp>
    </p:spTree>
    <p:extLst>
      <p:ext uri="{BB962C8B-B14F-4D97-AF65-F5344CB8AC3E}">
        <p14:creationId xmlns:p14="http://schemas.microsoft.com/office/powerpoint/2010/main" val="252986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coal 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49685" y="3238980"/>
            <a:ext cx="11694319" cy="1626129"/>
          </a:xfrm>
        </p:spPr>
        <p:txBody>
          <a:bodyPr>
            <a:normAutofit/>
          </a:bodyPr>
          <a:lstStyle>
            <a:lvl1pPr>
              <a:defRPr sz="7800">
                <a:solidFill>
                  <a:schemeClr val="bg1"/>
                </a:solidFill>
              </a:defRPr>
            </a:lvl1pPr>
          </a:lstStyle>
          <a:p>
            <a:r>
              <a:rPr lang="en-GB" dirty="0"/>
              <a:t>Header style</a:t>
            </a:r>
            <a:endParaRPr lang="en-US" dirty="0"/>
          </a:p>
        </p:txBody>
      </p:sp>
      <p:sp>
        <p:nvSpPr>
          <p:cNvPr id="12" name="Text Placeholder 4"/>
          <p:cNvSpPr>
            <a:spLocks noGrp="1"/>
          </p:cNvSpPr>
          <p:nvPr>
            <p:ph type="body" sz="quarter" idx="10" hasCustomPrompt="1"/>
          </p:nvPr>
        </p:nvSpPr>
        <p:spPr>
          <a:xfrm>
            <a:off x="649288" y="4681538"/>
            <a:ext cx="6789737" cy="1912937"/>
          </a:xfrm>
        </p:spPr>
        <p:txBody>
          <a:bodyPr/>
          <a:lstStyle>
            <a:lvl1pPr>
              <a:defRPr>
                <a:solidFill>
                  <a:srgbClr val="FFFFFF"/>
                </a:solidFill>
              </a:defRPr>
            </a:lvl1pPr>
          </a:lstStyle>
          <a:p>
            <a:pPr lvl="0"/>
            <a:r>
              <a:rPr lang="en-GB" dirty="0"/>
              <a:t>Sub-header Style</a:t>
            </a:r>
          </a:p>
        </p:txBody>
      </p:sp>
      <p:pic>
        <p:nvPicPr>
          <p:cNvPr id="5" name="Picture 4" descr="TEF Gold logo words white transparent.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42994" y="8821330"/>
            <a:ext cx="2514684" cy="598094"/>
          </a:xfrm>
          <a:prstGeom prst="rect">
            <a:avLst/>
          </a:prstGeom>
        </p:spPr>
      </p:pic>
    </p:spTree>
    <p:extLst>
      <p:ext uri="{BB962C8B-B14F-4D97-AF65-F5344CB8AC3E}">
        <p14:creationId xmlns:p14="http://schemas.microsoft.com/office/powerpoint/2010/main" val="700782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coal logo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974527" y="2632696"/>
            <a:ext cx="6944830" cy="1096766"/>
          </a:xfrm>
        </p:spPr>
        <p:txBody>
          <a:bodyPr>
            <a:normAutofit/>
          </a:bodyPr>
          <a:lstStyle>
            <a:lvl1pPr>
              <a:defRPr sz="6000" baseline="0">
                <a:solidFill>
                  <a:srgbClr val="FFFFFF"/>
                </a:solidFill>
              </a:defRPr>
            </a:lvl1pPr>
          </a:lstStyle>
          <a:p>
            <a:r>
              <a:rPr lang="en-GB" dirty="0"/>
              <a:t>Header style</a:t>
            </a:r>
            <a:endParaRPr lang="en-US" dirty="0"/>
          </a:p>
        </p:txBody>
      </p:sp>
      <p:sp>
        <p:nvSpPr>
          <p:cNvPr id="7" name="Subtitle 2"/>
          <p:cNvSpPr>
            <a:spLocks noGrp="1"/>
          </p:cNvSpPr>
          <p:nvPr>
            <p:ph type="subTitle" idx="1" hasCustomPrompt="1"/>
          </p:nvPr>
        </p:nvSpPr>
        <p:spPr>
          <a:xfrm>
            <a:off x="974527" y="3729462"/>
            <a:ext cx="6944830" cy="776599"/>
          </a:xfrm>
        </p:spPr>
        <p:txBody>
          <a:bodyPr>
            <a:normAutofit/>
          </a:bodyPr>
          <a:lstStyle>
            <a:lvl1pPr marL="0" marR="0" indent="0" algn="l" defTabSz="650001" rtl="0" eaLnBrk="1" fontAlgn="auto" latinLnBrk="0" hangingPunct="1">
              <a:lnSpc>
                <a:spcPct val="100000"/>
              </a:lnSpc>
              <a:spcBef>
                <a:spcPct val="20000"/>
              </a:spcBef>
              <a:spcAft>
                <a:spcPts val="0"/>
              </a:spcAft>
              <a:buClrTx/>
              <a:buSzTx/>
              <a:buFont typeface="Arial"/>
              <a:buNone/>
              <a:tabLst/>
              <a:defRPr sz="4000">
                <a:solidFill>
                  <a:srgbClr val="FFFFFF"/>
                </a:solidFill>
              </a:defRPr>
            </a:lvl1pPr>
            <a:lvl2pPr marL="650001" indent="0" algn="ctr">
              <a:buNone/>
              <a:defRPr>
                <a:solidFill>
                  <a:schemeClr val="tx1">
                    <a:tint val="75000"/>
                  </a:schemeClr>
                </a:solidFill>
              </a:defRPr>
            </a:lvl2pPr>
            <a:lvl3pPr marL="1300002" indent="0" algn="ctr">
              <a:buNone/>
              <a:defRPr>
                <a:solidFill>
                  <a:schemeClr val="tx1">
                    <a:tint val="75000"/>
                  </a:schemeClr>
                </a:solidFill>
              </a:defRPr>
            </a:lvl3pPr>
            <a:lvl4pPr marL="1950004" indent="0" algn="ctr">
              <a:buNone/>
              <a:defRPr>
                <a:solidFill>
                  <a:schemeClr val="tx1">
                    <a:tint val="75000"/>
                  </a:schemeClr>
                </a:solidFill>
              </a:defRPr>
            </a:lvl4pPr>
            <a:lvl5pPr marL="2600005" indent="0" algn="ctr">
              <a:buNone/>
              <a:defRPr>
                <a:solidFill>
                  <a:schemeClr val="tx1">
                    <a:tint val="75000"/>
                  </a:schemeClr>
                </a:solidFill>
              </a:defRPr>
            </a:lvl5pPr>
            <a:lvl6pPr marL="3250006" indent="0" algn="ctr">
              <a:buNone/>
              <a:defRPr>
                <a:solidFill>
                  <a:schemeClr val="tx1">
                    <a:tint val="75000"/>
                  </a:schemeClr>
                </a:solidFill>
              </a:defRPr>
            </a:lvl6pPr>
            <a:lvl7pPr marL="3900007" indent="0" algn="ctr">
              <a:buNone/>
              <a:defRPr>
                <a:solidFill>
                  <a:schemeClr val="tx1">
                    <a:tint val="75000"/>
                  </a:schemeClr>
                </a:solidFill>
              </a:defRPr>
            </a:lvl7pPr>
            <a:lvl8pPr marL="4550009" indent="0" algn="ctr">
              <a:buNone/>
              <a:defRPr>
                <a:solidFill>
                  <a:schemeClr val="tx1">
                    <a:tint val="75000"/>
                  </a:schemeClr>
                </a:solidFill>
              </a:defRPr>
            </a:lvl8pPr>
            <a:lvl9pPr marL="5200010" indent="0" algn="ctr">
              <a:buNone/>
              <a:defRPr>
                <a:solidFill>
                  <a:schemeClr val="tx1">
                    <a:tint val="75000"/>
                  </a:schemeClr>
                </a:solidFill>
              </a:defRPr>
            </a:lvl9pPr>
          </a:lstStyle>
          <a:p>
            <a:pPr lvl="0"/>
            <a:r>
              <a:rPr lang="en-GB" dirty="0"/>
              <a:t>SUB-HEADER STYLE</a:t>
            </a:r>
          </a:p>
        </p:txBody>
      </p:sp>
      <p:sp>
        <p:nvSpPr>
          <p:cNvPr id="9" name="Picture Placeholder 13"/>
          <p:cNvSpPr>
            <a:spLocks noGrp="1"/>
          </p:cNvSpPr>
          <p:nvPr>
            <p:ph type="pic" sz="quarter" idx="12" hasCustomPrompt="1"/>
          </p:nvPr>
        </p:nvSpPr>
        <p:spPr>
          <a:xfrm>
            <a:off x="8064501" y="2632075"/>
            <a:ext cx="4345214" cy="5292725"/>
          </a:xfrm>
        </p:spPr>
        <p:txBody>
          <a:bodyPr anchor="ctr">
            <a:normAutofit/>
          </a:bodyPr>
          <a:lstStyle>
            <a:lvl1pPr algn="ctr">
              <a:defRPr sz="3200" baseline="0">
                <a:solidFill>
                  <a:srgbClr val="FFFFFF"/>
                </a:solidFill>
              </a:defRPr>
            </a:lvl1pPr>
          </a:lstStyle>
          <a:p>
            <a:r>
              <a:rPr lang="en-US" dirty="0"/>
              <a:t>Drag image  to placeholder or click icon to add</a:t>
            </a:r>
          </a:p>
        </p:txBody>
      </p:sp>
      <p:sp>
        <p:nvSpPr>
          <p:cNvPr id="10" name="Text Placeholder 9"/>
          <p:cNvSpPr>
            <a:spLocks noGrp="1"/>
          </p:cNvSpPr>
          <p:nvPr>
            <p:ph type="body" sz="quarter" idx="10" hasCustomPrompt="1"/>
          </p:nvPr>
        </p:nvSpPr>
        <p:spPr>
          <a:xfrm>
            <a:off x="974725" y="4523700"/>
            <a:ext cx="6944632" cy="689966"/>
          </a:xfrm>
        </p:spPr>
        <p:txBody>
          <a:bodyPr>
            <a:noAutofit/>
          </a:bodyPr>
          <a:lstStyle>
            <a:lvl1pPr>
              <a:defRPr sz="3200" cap="none" baseline="0">
                <a:solidFill>
                  <a:srgbClr val="FFFFFF"/>
                </a:solidFill>
              </a:defRPr>
            </a:lvl1pPr>
            <a:lvl2pPr marL="650001" indent="0">
              <a:buNone/>
              <a:defRPr/>
            </a:lvl2pPr>
            <a:lvl3pPr>
              <a:defRPr sz="3200"/>
            </a:lvl3pPr>
            <a:lvl4pPr>
              <a:defRPr sz="3200"/>
            </a:lvl4pPr>
            <a:lvl5pPr>
              <a:defRPr sz="3200"/>
            </a:lvl5pPr>
          </a:lstStyle>
          <a:p>
            <a:pPr lvl="0"/>
            <a:r>
              <a:rPr lang="en-GB" dirty="0"/>
              <a:t>Body text style</a:t>
            </a:r>
          </a:p>
        </p:txBody>
      </p:sp>
      <p:sp>
        <p:nvSpPr>
          <p:cNvPr id="11" name="Text Placeholder 11"/>
          <p:cNvSpPr>
            <a:spLocks noGrp="1"/>
          </p:cNvSpPr>
          <p:nvPr>
            <p:ph type="body" sz="quarter" idx="11" hasCustomPrompt="1"/>
          </p:nvPr>
        </p:nvSpPr>
        <p:spPr>
          <a:xfrm>
            <a:off x="974725" y="5213666"/>
            <a:ext cx="6944632" cy="3722516"/>
          </a:xfrm>
        </p:spPr>
        <p:txBody>
          <a:bodyPr>
            <a:noAutofit/>
          </a:bodyPr>
          <a:lstStyle>
            <a:lvl1pPr marL="0" indent="-424800">
              <a:buSzPct val="80000"/>
              <a:buFont typeface="Wingdings" charset="2"/>
              <a:buChar char="§"/>
              <a:defRPr sz="3200" cap="none">
                <a:solidFill>
                  <a:schemeClr val="bg1"/>
                </a:solidFill>
              </a:defRPr>
            </a:lvl1pPr>
            <a:lvl2pPr>
              <a:defRPr sz="3200">
                <a:solidFill>
                  <a:schemeClr val="bg1"/>
                </a:solidFill>
              </a:defRPr>
            </a:lvl2pPr>
            <a:lvl3pPr>
              <a:defRPr sz="3200">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en-GB" dirty="0"/>
              <a:t>Bullet text style</a:t>
            </a:r>
          </a:p>
          <a:p>
            <a:pPr lvl="1"/>
            <a:r>
              <a:rPr lang="en-GB" dirty="0" err="1"/>
              <a:t>Vvv</a:t>
            </a:r>
            <a:endParaRPr lang="en-GB" dirty="0"/>
          </a:p>
          <a:p>
            <a:pPr lvl="2"/>
            <a:r>
              <a:rPr lang="en-GB" dirty="0" err="1"/>
              <a:t>Vvvv</a:t>
            </a:r>
            <a:endParaRPr lang="en-GB" dirty="0"/>
          </a:p>
          <a:p>
            <a:pPr lvl="3"/>
            <a:r>
              <a:rPr lang="en-GB" dirty="0" err="1"/>
              <a:t>Vvv</a:t>
            </a:r>
            <a:endParaRPr lang="en-GB" dirty="0"/>
          </a:p>
          <a:p>
            <a:pPr lvl="4"/>
            <a:r>
              <a:rPr lang="en-GB" dirty="0" err="1"/>
              <a:t>Vvv</a:t>
            </a:r>
            <a:endParaRPr lang="en-GB" dirty="0"/>
          </a:p>
          <a:p>
            <a:pPr lvl="5"/>
            <a:r>
              <a:rPr lang="en-GB" dirty="0" err="1"/>
              <a:t>vvv</a:t>
            </a:r>
            <a:endParaRPr lang="en-GB" dirty="0"/>
          </a:p>
        </p:txBody>
      </p:sp>
      <p:pic>
        <p:nvPicPr>
          <p:cNvPr id="8" name="Picture 7" descr="TEF Gold logo words white transparent.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42994" y="8821330"/>
            <a:ext cx="2514684" cy="598094"/>
          </a:xfrm>
          <a:prstGeom prst="rect">
            <a:avLst/>
          </a:prstGeom>
        </p:spPr>
      </p:pic>
    </p:spTree>
    <p:extLst>
      <p:ext uri="{BB962C8B-B14F-4D97-AF65-F5344CB8AC3E}">
        <p14:creationId xmlns:p14="http://schemas.microsoft.com/office/powerpoint/2010/main" val="1082600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coal Simpl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49685" y="3238980"/>
            <a:ext cx="11694319" cy="1626129"/>
          </a:xfrm>
        </p:spPr>
        <p:txBody>
          <a:bodyPr>
            <a:normAutofit/>
          </a:bodyPr>
          <a:lstStyle>
            <a:lvl1pPr>
              <a:defRPr sz="7800">
                <a:solidFill>
                  <a:schemeClr val="bg1"/>
                </a:solidFill>
              </a:defRPr>
            </a:lvl1pPr>
          </a:lstStyle>
          <a:p>
            <a:r>
              <a:rPr lang="en-GB" dirty="0"/>
              <a:t>Header style</a:t>
            </a:r>
            <a:endParaRPr lang="en-US" dirty="0"/>
          </a:p>
        </p:txBody>
      </p:sp>
      <p:sp>
        <p:nvSpPr>
          <p:cNvPr id="13" name="Text Placeholder 4"/>
          <p:cNvSpPr>
            <a:spLocks noGrp="1"/>
          </p:cNvSpPr>
          <p:nvPr>
            <p:ph type="body" sz="quarter" idx="10" hasCustomPrompt="1"/>
          </p:nvPr>
        </p:nvSpPr>
        <p:spPr>
          <a:xfrm>
            <a:off x="649288" y="4681538"/>
            <a:ext cx="6789737" cy="1912937"/>
          </a:xfrm>
        </p:spPr>
        <p:txBody>
          <a:bodyPr/>
          <a:lstStyle>
            <a:lvl1pPr>
              <a:defRPr>
                <a:solidFill>
                  <a:srgbClr val="FFFFFF"/>
                </a:solidFill>
              </a:defRPr>
            </a:lvl1pPr>
          </a:lstStyle>
          <a:p>
            <a:pPr lvl="0"/>
            <a:r>
              <a:rPr lang="en-GB" dirty="0"/>
              <a:t>Sub-header Style</a:t>
            </a:r>
          </a:p>
        </p:txBody>
      </p:sp>
    </p:spTree>
    <p:extLst>
      <p:ext uri="{BB962C8B-B14F-4D97-AF65-F5344CB8AC3E}">
        <p14:creationId xmlns:p14="http://schemas.microsoft.com/office/powerpoint/2010/main" val="831952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coal Simp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974527" y="2632696"/>
            <a:ext cx="6944830" cy="1096766"/>
          </a:xfrm>
        </p:spPr>
        <p:txBody>
          <a:bodyPr>
            <a:normAutofit/>
          </a:bodyPr>
          <a:lstStyle>
            <a:lvl1pPr>
              <a:defRPr sz="6000" baseline="0">
                <a:solidFill>
                  <a:srgbClr val="FFFFFF"/>
                </a:solidFill>
              </a:defRPr>
            </a:lvl1pPr>
          </a:lstStyle>
          <a:p>
            <a:r>
              <a:rPr lang="en-GB" dirty="0"/>
              <a:t>Header style</a:t>
            </a:r>
            <a:endParaRPr lang="en-US" dirty="0"/>
          </a:p>
        </p:txBody>
      </p:sp>
      <p:sp>
        <p:nvSpPr>
          <p:cNvPr id="7" name="Subtitle 2"/>
          <p:cNvSpPr>
            <a:spLocks noGrp="1"/>
          </p:cNvSpPr>
          <p:nvPr>
            <p:ph type="subTitle" idx="1" hasCustomPrompt="1"/>
          </p:nvPr>
        </p:nvSpPr>
        <p:spPr>
          <a:xfrm>
            <a:off x="974527" y="3729462"/>
            <a:ext cx="6944830" cy="776599"/>
          </a:xfrm>
        </p:spPr>
        <p:txBody>
          <a:bodyPr>
            <a:normAutofit/>
          </a:bodyPr>
          <a:lstStyle>
            <a:lvl1pPr marL="0" marR="0" indent="0" algn="l" defTabSz="650001" rtl="0" eaLnBrk="1" fontAlgn="auto" latinLnBrk="0" hangingPunct="1">
              <a:lnSpc>
                <a:spcPct val="100000"/>
              </a:lnSpc>
              <a:spcBef>
                <a:spcPct val="20000"/>
              </a:spcBef>
              <a:spcAft>
                <a:spcPts val="0"/>
              </a:spcAft>
              <a:buClrTx/>
              <a:buSzTx/>
              <a:buFont typeface="Arial"/>
              <a:buNone/>
              <a:tabLst/>
              <a:defRPr sz="4000">
                <a:solidFill>
                  <a:srgbClr val="FFFFFF"/>
                </a:solidFill>
              </a:defRPr>
            </a:lvl1pPr>
            <a:lvl2pPr marL="650001" indent="0" algn="ctr">
              <a:buNone/>
              <a:defRPr>
                <a:solidFill>
                  <a:schemeClr val="tx1">
                    <a:tint val="75000"/>
                  </a:schemeClr>
                </a:solidFill>
              </a:defRPr>
            </a:lvl2pPr>
            <a:lvl3pPr marL="1300002" indent="0" algn="ctr">
              <a:buNone/>
              <a:defRPr>
                <a:solidFill>
                  <a:schemeClr val="tx1">
                    <a:tint val="75000"/>
                  </a:schemeClr>
                </a:solidFill>
              </a:defRPr>
            </a:lvl3pPr>
            <a:lvl4pPr marL="1950004" indent="0" algn="ctr">
              <a:buNone/>
              <a:defRPr>
                <a:solidFill>
                  <a:schemeClr val="tx1">
                    <a:tint val="75000"/>
                  </a:schemeClr>
                </a:solidFill>
              </a:defRPr>
            </a:lvl4pPr>
            <a:lvl5pPr marL="2600005" indent="0" algn="ctr">
              <a:buNone/>
              <a:defRPr>
                <a:solidFill>
                  <a:schemeClr val="tx1">
                    <a:tint val="75000"/>
                  </a:schemeClr>
                </a:solidFill>
              </a:defRPr>
            </a:lvl5pPr>
            <a:lvl6pPr marL="3250006" indent="0" algn="ctr">
              <a:buNone/>
              <a:defRPr>
                <a:solidFill>
                  <a:schemeClr val="tx1">
                    <a:tint val="75000"/>
                  </a:schemeClr>
                </a:solidFill>
              </a:defRPr>
            </a:lvl6pPr>
            <a:lvl7pPr marL="3900007" indent="0" algn="ctr">
              <a:buNone/>
              <a:defRPr>
                <a:solidFill>
                  <a:schemeClr val="tx1">
                    <a:tint val="75000"/>
                  </a:schemeClr>
                </a:solidFill>
              </a:defRPr>
            </a:lvl7pPr>
            <a:lvl8pPr marL="4550009" indent="0" algn="ctr">
              <a:buNone/>
              <a:defRPr>
                <a:solidFill>
                  <a:schemeClr val="tx1">
                    <a:tint val="75000"/>
                  </a:schemeClr>
                </a:solidFill>
              </a:defRPr>
            </a:lvl8pPr>
            <a:lvl9pPr marL="5200010" indent="0" algn="ctr">
              <a:buNone/>
              <a:defRPr>
                <a:solidFill>
                  <a:schemeClr val="tx1">
                    <a:tint val="75000"/>
                  </a:schemeClr>
                </a:solidFill>
              </a:defRPr>
            </a:lvl9pPr>
          </a:lstStyle>
          <a:p>
            <a:pPr lvl="0"/>
            <a:r>
              <a:rPr lang="en-GB" dirty="0"/>
              <a:t>SUB-HEADER STYLE</a:t>
            </a:r>
          </a:p>
        </p:txBody>
      </p:sp>
      <p:sp>
        <p:nvSpPr>
          <p:cNvPr id="9" name="Picture Placeholder 13"/>
          <p:cNvSpPr>
            <a:spLocks noGrp="1"/>
          </p:cNvSpPr>
          <p:nvPr>
            <p:ph type="pic" sz="quarter" idx="12" hasCustomPrompt="1"/>
          </p:nvPr>
        </p:nvSpPr>
        <p:spPr>
          <a:xfrm>
            <a:off x="8064501" y="2632075"/>
            <a:ext cx="4345214" cy="6284913"/>
          </a:xfrm>
        </p:spPr>
        <p:txBody>
          <a:bodyPr anchor="ctr">
            <a:normAutofit/>
          </a:bodyPr>
          <a:lstStyle>
            <a:lvl1pPr algn="ctr">
              <a:defRPr sz="3200" baseline="0">
                <a:solidFill>
                  <a:srgbClr val="FFFFFF"/>
                </a:solidFill>
              </a:defRPr>
            </a:lvl1pPr>
          </a:lstStyle>
          <a:p>
            <a:r>
              <a:rPr lang="en-US" dirty="0"/>
              <a:t>Drag image  to placeholder or click icon to add</a:t>
            </a:r>
          </a:p>
        </p:txBody>
      </p:sp>
      <p:sp>
        <p:nvSpPr>
          <p:cNvPr id="10" name="Text Placeholder 9"/>
          <p:cNvSpPr>
            <a:spLocks noGrp="1"/>
          </p:cNvSpPr>
          <p:nvPr>
            <p:ph type="body" sz="quarter" idx="10" hasCustomPrompt="1"/>
          </p:nvPr>
        </p:nvSpPr>
        <p:spPr>
          <a:xfrm>
            <a:off x="974725" y="4523700"/>
            <a:ext cx="6944632" cy="689966"/>
          </a:xfrm>
        </p:spPr>
        <p:txBody>
          <a:bodyPr>
            <a:noAutofit/>
          </a:bodyPr>
          <a:lstStyle>
            <a:lvl1pPr>
              <a:defRPr sz="3200" cap="none" baseline="0">
                <a:solidFill>
                  <a:srgbClr val="FFFFFF"/>
                </a:solidFill>
              </a:defRPr>
            </a:lvl1pPr>
            <a:lvl2pPr marL="650001" indent="0">
              <a:buNone/>
              <a:defRPr/>
            </a:lvl2pPr>
            <a:lvl3pPr>
              <a:defRPr sz="3200"/>
            </a:lvl3pPr>
            <a:lvl4pPr>
              <a:defRPr sz="3200"/>
            </a:lvl4pPr>
            <a:lvl5pPr>
              <a:defRPr sz="3200"/>
            </a:lvl5pPr>
          </a:lstStyle>
          <a:p>
            <a:pPr lvl="0"/>
            <a:r>
              <a:rPr lang="en-GB" dirty="0"/>
              <a:t>Body text style</a:t>
            </a:r>
          </a:p>
        </p:txBody>
      </p:sp>
      <p:sp>
        <p:nvSpPr>
          <p:cNvPr id="11" name="Text Placeholder 11"/>
          <p:cNvSpPr>
            <a:spLocks noGrp="1"/>
          </p:cNvSpPr>
          <p:nvPr>
            <p:ph type="body" sz="quarter" idx="11" hasCustomPrompt="1"/>
          </p:nvPr>
        </p:nvSpPr>
        <p:spPr>
          <a:xfrm>
            <a:off x="974725" y="5213666"/>
            <a:ext cx="6944632" cy="3722516"/>
          </a:xfrm>
        </p:spPr>
        <p:txBody>
          <a:bodyPr>
            <a:noAutofit/>
          </a:bodyPr>
          <a:lstStyle>
            <a:lvl1pPr marL="0" indent="-424800">
              <a:buSzPct val="80000"/>
              <a:buFont typeface="Wingdings" charset="2"/>
              <a:buChar char="§"/>
              <a:defRPr sz="3200" cap="none">
                <a:solidFill>
                  <a:schemeClr val="bg1"/>
                </a:solidFill>
              </a:defRPr>
            </a:lvl1pPr>
            <a:lvl2pPr>
              <a:defRPr sz="3200">
                <a:solidFill>
                  <a:schemeClr val="bg1"/>
                </a:solidFill>
              </a:defRPr>
            </a:lvl2pPr>
            <a:lvl3pPr>
              <a:defRPr sz="3200">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en-GB" dirty="0"/>
              <a:t>Bullet text style</a:t>
            </a:r>
          </a:p>
          <a:p>
            <a:pPr lvl="1"/>
            <a:r>
              <a:rPr lang="en-GB" dirty="0" err="1"/>
              <a:t>Vvv</a:t>
            </a:r>
            <a:endParaRPr lang="en-GB" dirty="0"/>
          </a:p>
          <a:p>
            <a:pPr lvl="2"/>
            <a:r>
              <a:rPr lang="en-GB" dirty="0" err="1"/>
              <a:t>Vvvv</a:t>
            </a:r>
            <a:endParaRPr lang="en-GB" dirty="0"/>
          </a:p>
          <a:p>
            <a:pPr lvl="3"/>
            <a:r>
              <a:rPr lang="en-GB" dirty="0" err="1"/>
              <a:t>Vvv</a:t>
            </a:r>
            <a:endParaRPr lang="en-GB" dirty="0"/>
          </a:p>
          <a:p>
            <a:pPr lvl="4"/>
            <a:r>
              <a:rPr lang="en-GB" dirty="0" err="1"/>
              <a:t>Vvv</a:t>
            </a:r>
            <a:endParaRPr lang="en-GB" dirty="0"/>
          </a:p>
          <a:p>
            <a:pPr lvl="5"/>
            <a:r>
              <a:rPr lang="en-GB" dirty="0" err="1"/>
              <a:t>vvv</a:t>
            </a:r>
            <a:endParaRPr lang="en-GB" dirty="0"/>
          </a:p>
        </p:txBody>
      </p:sp>
    </p:spTree>
    <p:extLst>
      <p:ext uri="{BB962C8B-B14F-4D97-AF65-F5344CB8AC3E}">
        <p14:creationId xmlns:p14="http://schemas.microsoft.com/office/powerpoint/2010/main" val="2866713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size 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993688" cy="9756775"/>
          </a:xfrm>
        </p:spPr>
        <p:txBody>
          <a:bodyPr anchor="ctr"/>
          <a:lstStyle>
            <a:lvl1pPr marL="0" marR="0" indent="0" algn="ctr" defTabSz="650001" rtl="0" eaLnBrk="1" fontAlgn="auto" latinLnBrk="0" hangingPunct="1">
              <a:lnSpc>
                <a:spcPct val="100000"/>
              </a:lnSpc>
              <a:spcBef>
                <a:spcPct val="20000"/>
              </a:spcBef>
              <a:spcAft>
                <a:spcPts val="0"/>
              </a:spcAft>
              <a:buClrTx/>
              <a:buSzTx/>
              <a:buFont typeface="Arial"/>
              <a:buNone/>
              <a:tabLst/>
              <a:defRPr/>
            </a:lvl1pPr>
          </a:lstStyle>
          <a:p>
            <a:r>
              <a:rPr lang="en-US" dirty="0"/>
              <a:t>Drag image  to placeholder </a:t>
            </a:r>
            <a:br>
              <a:rPr lang="en-US" dirty="0"/>
            </a:br>
            <a:r>
              <a:rPr lang="en-US" dirty="0"/>
              <a:t>or click icon to add</a:t>
            </a:r>
          </a:p>
          <a:p>
            <a:endParaRPr lang="en-US" dirty="0"/>
          </a:p>
        </p:txBody>
      </p:sp>
    </p:spTree>
    <p:extLst>
      <p:ext uri="{BB962C8B-B14F-4D97-AF65-F5344CB8AC3E}">
        <p14:creationId xmlns:p14="http://schemas.microsoft.com/office/powerpoint/2010/main" val="424819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atermark and 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7800"/>
            </a:lvl1pPr>
          </a:lstStyle>
          <a:p>
            <a:r>
              <a:rPr lang="en-GB" dirty="0"/>
              <a:t>Header style</a:t>
            </a:r>
            <a:endParaRPr lang="en-US" dirty="0"/>
          </a:p>
        </p:txBody>
      </p:sp>
      <p:sp>
        <p:nvSpPr>
          <p:cNvPr id="5" name="Text Placeholder 4"/>
          <p:cNvSpPr>
            <a:spLocks noGrp="1"/>
          </p:cNvSpPr>
          <p:nvPr>
            <p:ph type="body" sz="quarter" idx="10" hasCustomPrompt="1"/>
          </p:nvPr>
        </p:nvSpPr>
        <p:spPr>
          <a:xfrm>
            <a:off x="649288" y="4681538"/>
            <a:ext cx="6789737" cy="1912937"/>
          </a:xfrm>
        </p:spPr>
        <p:txBody>
          <a:bodyPr/>
          <a:lstStyle/>
          <a:p>
            <a:pPr lvl="0"/>
            <a:r>
              <a:rPr lang="en-GB" dirty="0"/>
              <a:t>Sub-header Style</a:t>
            </a:r>
          </a:p>
        </p:txBody>
      </p:sp>
      <p:pic>
        <p:nvPicPr>
          <p:cNvPr id="6" name="Picture 5" descr="TEF Gold logo words transparent.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42994" y="8821329"/>
            <a:ext cx="2514684" cy="598094"/>
          </a:xfrm>
          <a:prstGeom prst="rect">
            <a:avLst/>
          </a:prstGeom>
        </p:spPr>
      </p:pic>
    </p:spTree>
    <p:extLst>
      <p:ext uri="{BB962C8B-B14F-4D97-AF65-F5344CB8AC3E}">
        <p14:creationId xmlns:p14="http://schemas.microsoft.com/office/powerpoint/2010/main" val="2697669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mark and logo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4527" y="2632696"/>
            <a:ext cx="6944830" cy="1096766"/>
          </a:xfrm>
        </p:spPr>
        <p:txBody>
          <a:bodyPr>
            <a:normAutofit/>
          </a:bodyPr>
          <a:lstStyle>
            <a:lvl1pPr>
              <a:defRPr sz="6000" baseline="0"/>
            </a:lvl1pPr>
          </a:lstStyle>
          <a:p>
            <a:r>
              <a:rPr lang="en-GB" dirty="0"/>
              <a:t>Header style</a:t>
            </a:r>
            <a:endParaRPr lang="en-US" dirty="0"/>
          </a:p>
        </p:txBody>
      </p:sp>
      <p:sp>
        <p:nvSpPr>
          <p:cNvPr id="3" name="Subtitle 2"/>
          <p:cNvSpPr>
            <a:spLocks noGrp="1"/>
          </p:cNvSpPr>
          <p:nvPr>
            <p:ph type="subTitle" idx="1" hasCustomPrompt="1"/>
          </p:nvPr>
        </p:nvSpPr>
        <p:spPr>
          <a:xfrm>
            <a:off x="974527" y="3729462"/>
            <a:ext cx="6944830" cy="776599"/>
          </a:xfrm>
        </p:spPr>
        <p:txBody>
          <a:bodyPr>
            <a:normAutofit/>
          </a:bodyPr>
          <a:lstStyle>
            <a:lvl1pPr marL="0" marR="0" indent="0" algn="l" defTabSz="650001" rtl="0" eaLnBrk="1" fontAlgn="auto" latinLnBrk="0" hangingPunct="1">
              <a:lnSpc>
                <a:spcPct val="100000"/>
              </a:lnSpc>
              <a:spcBef>
                <a:spcPct val="20000"/>
              </a:spcBef>
              <a:spcAft>
                <a:spcPts val="0"/>
              </a:spcAft>
              <a:buClrTx/>
              <a:buSzTx/>
              <a:buFont typeface="Arial"/>
              <a:buNone/>
              <a:tabLst/>
              <a:defRPr sz="4000">
                <a:solidFill>
                  <a:srgbClr val="25303B"/>
                </a:solidFill>
              </a:defRPr>
            </a:lvl1pPr>
            <a:lvl2pPr marL="650001" indent="0" algn="ctr">
              <a:buNone/>
              <a:defRPr>
                <a:solidFill>
                  <a:schemeClr val="tx1">
                    <a:tint val="75000"/>
                  </a:schemeClr>
                </a:solidFill>
              </a:defRPr>
            </a:lvl2pPr>
            <a:lvl3pPr marL="1300002" indent="0" algn="ctr">
              <a:buNone/>
              <a:defRPr>
                <a:solidFill>
                  <a:schemeClr val="tx1">
                    <a:tint val="75000"/>
                  </a:schemeClr>
                </a:solidFill>
              </a:defRPr>
            </a:lvl3pPr>
            <a:lvl4pPr marL="1950004" indent="0" algn="ctr">
              <a:buNone/>
              <a:defRPr>
                <a:solidFill>
                  <a:schemeClr val="tx1">
                    <a:tint val="75000"/>
                  </a:schemeClr>
                </a:solidFill>
              </a:defRPr>
            </a:lvl4pPr>
            <a:lvl5pPr marL="2600005" indent="0" algn="ctr">
              <a:buNone/>
              <a:defRPr>
                <a:solidFill>
                  <a:schemeClr val="tx1">
                    <a:tint val="75000"/>
                  </a:schemeClr>
                </a:solidFill>
              </a:defRPr>
            </a:lvl5pPr>
            <a:lvl6pPr marL="3250006" indent="0" algn="ctr">
              <a:buNone/>
              <a:defRPr>
                <a:solidFill>
                  <a:schemeClr val="tx1">
                    <a:tint val="75000"/>
                  </a:schemeClr>
                </a:solidFill>
              </a:defRPr>
            </a:lvl6pPr>
            <a:lvl7pPr marL="3900007" indent="0" algn="ctr">
              <a:buNone/>
              <a:defRPr>
                <a:solidFill>
                  <a:schemeClr val="tx1">
                    <a:tint val="75000"/>
                  </a:schemeClr>
                </a:solidFill>
              </a:defRPr>
            </a:lvl7pPr>
            <a:lvl8pPr marL="4550009" indent="0" algn="ctr">
              <a:buNone/>
              <a:defRPr>
                <a:solidFill>
                  <a:schemeClr val="tx1">
                    <a:tint val="75000"/>
                  </a:schemeClr>
                </a:solidFill>
              </a:defRPr>
            </a:lvl8pPr>
            <a:lvl9pPr marL="5200010" indent="0" algn="ctr">
              <a:buNone/>
              <a:defRPr>
                <a:solidFill>
                  <a:schemeClr val="tx1">
                    <a:tint val="75000"/>
                  </a:schemeClr>
                </a:solidFill>
              </a:defRPr>
            </a:lvl9pPr>
          </a:lstStyle>
          <a:p>
            <a:pPr lvl="0"/>
            <a:r>
              <a:rPr lang="en-GB" dirty="0"/>
              <a:t>SUB-HEADER STYLE</a:t>
            </a:r>
          </a:p>
        </p:txBody>
      </p:sp>
      <p:sp>
        <p:nvSpPr>
          <p:cNvPr id="10" name="Text Placeholder 9"/>
          <p:cNvSpPr>
            <a:spLocks noGrp="1"/>
          </p:cNvSpPr>
          <p:nvPr>
            <p:ph type="body" sz="quarter" idx="10" hasCustomPrompt="1"/>
          </p:nvPr>
        </p:nvSpPr>
        <p:spPr>
          <a:xfrm>
            <a:off x="974725" y="4523700"/>
            <a:ext cx="6944632" cy="689966"/>
          </a:xfrm>
        </p:spPr>
        <p:txBody>
          <a:bodyPr>
            <a:noAutofit/>
          </a:bodyPr>
          <a:lstStyle>
            <a:lvl1pPr>
              <a:defRPr sz="3200" cap="none" baseline="0"/>
            </a:lvl1pPr>
            <a:lvl2pPr marL="650001" indent="0">
              <a:buNone/>
              <a:defRPr/>
            </a:lvl2pPr>
            <a:lvl3pPr>
              <a:defRPr sz="3200"/>
            </a:lvl3pPr>
            <a:lvl4pPr>
              <a:defRPr sz="3200"/>
            </a:lvl4pPr>
            <a:lvl5pPr>
              <a:defRPr sz="3200"/>
            </a:lvl5pPr>
          </a:lstStyle>
          <a:p>
            <a:pPr lvl="0"/>
            <a:r>
              <a:rPr lang="en-GB" dirty="0"/>
              <a:t>Body text style</a:t>
            </a:r>
          </a:p>
        </p:txBody>
      </p:sp>
      <p:sp>
        <p:nvSpPr>
          <p:cNvPr id="12" name="Text Placeholder 11"/>
          <p:cNvSpPr>
            <a:spLocks noGrp="1"/>
          </p:cNvSpPr>
          <p:nvPr>
            <p:ph type="body" sz="quarter" idx="11" hasCustomPrompt="1"/>
          </p:nvPr>
        </p:nvSpPr>
        <p:spPr>
          <a:xfrm>
            <a:off x="974725" y="5213666"/>
            <a:ext cx="6944632" cy="3722516"/>
          </a:xfrm>
        </p:spPr>
        <p:txBody>
          <a:bodyPr>
            <a:noAutofit/>
          </a:bodyPr>
          <a:lstStyle>
            <a:lvl1pPr marL="0" indent="-424800">
              <a:buSzPct val="80000"/>
              <a:buFont typeface="Wingdings" charset="2"/>
              <a:buChar char="§"/>
              <a:defRPr sz="3200" cap="none"/>
            </a:lvl1pPr>
            <a:lvl2pPr>
              <a:defRPr sz="3200"/>
            </a:lvl2pPr>
            <a:lvl3pPr>
              <a:defRPr sz="3200"/>
            </a:lvl3pPr>
            <a:lvl4pPr>
              <a:defRPr/>
            </a:lvl4pPr>
            <a:lvl5pPr>
              <a:defRPr/>
            </a:lvl5pPr>
          </a:lstStyle>
          <a:p>
            <a:pPr lvl="0"/>
            <a:r>
              <a:rPr lang="en-GB" dirty="0"/>
              <a:t>Bullet text style</a:t>
            </a:r>
          </a:p>
          <a:p>
            <a:pPr lvl="1"/>
            <a:r>
              <a:rPr lang="en-GB" dirty="0" err="1"/>
              <a:t>Vvv</a:t>
            </a:r>
            <a:endParaRPr lang="en-GB" dirty="0"/>
          </a:p>
          <a:p>
            <a:pPr lvl="2"/>
            <a:r>
              <a:rPr lang="en-GB" dirty="0" err="1"/>
              <a:t>Vvvv</a:t>
            </a:r>
            <a:endParaRPr lang="en-GB" dirty="0"/>
          </a:p>
          <a:p>
            <a:pPr lvl="3"/>
            <a:r>
              <a:rPr lang="en-GB" dirty="0" err="1"/>
              <a:t>Vvv</a:t>
            </a:r>
            <a:endParaRPr lang="en-GB" dirty="0"/>
          </a:p>
          <a:p>
            <a:pPr lvl="4"/>
            <a:r>
              <a:rPr lang="en-GB" dirty="0" err="1"/>
              <a:t>Vvv</a:t>
            </a:r>
            <a:endParaRPr lang="en-GB" dirty="0"/>
          </a:p>
          <a:p>
            <a:pPr lvl="5"/>
            <a:r>
              <a:rPr lang="en-GB" dirty="0" err="1"/>
              <a:t>vvv</a:t>
            </a:r>
            <a:endParaRPr lang="en-GB" dirty="0"/>
          </a:p>
        </p:txBody>
      </p:sp>
      <p:sp>
        <p:nvSpPr>
          <p:cNvPr id="15" name="Picture Placeholder 13"/>
          <p:cNvSpPr>
            <a:spLocks noGrp="1"/>
          </p:cNvSpPr>
          <p:nvPr>
            <p:ph type="pic" sz="quarter" idx="12" hasCustomPrompt="1"/>
          </p:nvPr>
        </p:nvSpPr>
        <p:spPr>
          <a:xfrm>
            <a:off x="8064501" y="2632075"/>
            <a:ext cx="4345214" cy="5282215"/>
          </a:xfrm>
        </p:spPr>
        <p:txBody>
          <a:bodyPr anchor="ctr">
            <a:normAutofit/>
          </a:bodyPr>
          <a:lstStyle>
            <a:lvl1pPr algn="ctr">
              <a:defRPr sz="3200" baseline="0"/>
            </a:lvl1pPr>
          </a:lstStyle>
          <a:p>
            <a:r>
              <a:rPr lang="en-US" dirty="0"/>
              <a:t>Drag image  to placeholder or click icon to add</a:t>
            </a:r>
          </a:p>
        </p:txBody>
      </p:sp>
      <p:pic>
        <p:nvPicPr>
          <p:cNvPr id="8" name="Picture 7" descr="TEF Gold logo words transparent.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42994" y="8821329"/>
            <a:ext cx="2514684" cy="598094"/>
          </a:xfrm>
          <a:prstGeom prst="rect">
            <a:avLst/>
          </a:prstGeom>
        </p:spPr>
      </p:pic>
    </p:spTree>
    <p:extLst>
      <p:ext uri="{BB962C8B-B14F-4D97-AF65-F5344CB8AC3E}">
        <p14:creationId xmlns:p14="http://schemas.microsoft.com/office/powerpoint/2010/main" val="314567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termark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9685" y="3238980"/>
            <a:ext cx="11694319" cy="1626129"/>
          </a:xfrm>
        </p:spPr>
        <p:txBody>
          <a:bodyPr>
            <a:normAutofit/>
          </a:bodyPr>
          <a:lstStyle>
            <a:lvl1pPr>
              <a:defRPr sz="7800"/>
            </a:lvl1pPr>
          </a:lstStyle>
          <a:p>
            <a:r>
              <a:rPr lang="en-GB" dirty="0"/>
              <a:t>Header style</a:t>
            </a:r>
            <a:endParaRPr lang="en-US" dirty="0"/>
          </a:p>
        </p:txBody>
      </p:sp>
      <p:sp>
        <p:nvSpPr>
          <p:cNvPr id="10" name="Text Placeholder 4"/>
          <p:cNvSpPr>
            <a:spLocks noGrp="1"/>
          </p:cNvSpPr>
          <p:nvPr>
            <p:ph type="body" sz="quarter" idx="10" hasCustomPrompt="1"/>
          </p:nvPr>
        </p:nvSpPr>
        <p:spPr>
          <a:xfrm>
            <a:off x="649288" y="4681538"/>
            <a:ext cx="6789737" cy="1912937"/>
          </a:xfrm>
        </p:spPr>
        <p:txBody>
          <a:bodyPr/>
          <a:lstStyle/>
          <a:p>
            <a:pPr lvl="0"/>
            <a:r>
              <a:rPr lang="en-GB" dirty="0"/>
              <a:t>Sub-header Style</a:t>
            </a:r>
          </a:p>
        </p:txBody>
      </p:sp>
    </p:spTree>
    <p:extLst>
      <p:ext uri="{BB962C8B-B14F-4D97-AF65-F5344CB8AC3E}">
        <p14:creationId xmlns:p14="http://schemas.microsoft.com/office/powerpoint/2010/main" val="14608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termark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974527" y="2632696"/>
            <a:ext cx="6944830" cy="1096766"/>
          </a:xfrm>
        </p:spPr>
        <p:txBody>
          <a:bodyPr>
            <a:normAutofit/>
          </a:bodyPr>
          <a:lstStyle>
            <a:lvl1pPr>
              <a:defRPr sz="6000" baseline="0"/>
            </a:lvl1pPr>
          </a:lstStyle>
          <a:p>
            <a:r>
              <a:rPr lang="en-GB" dirty="0"/>
              <a:t>Header style</a:t>
            </a:r>
            <a:endParaRPr lang="en-US" dirty="0"/>
          </a:p>
        </p:txBody>
      </p:sp>
      <p:sp>
        <p:nvSpPr>
          <p:cNvPr id="5" name="Subtitle 2"/>
          <p:cNvSpPr>
            <a:spLocks noGrp="1"/>
          </p:cNvSpPr>
          <p:nvPr>
            <p:ph type="subTitle" idx="1" hasCustomPrompt="1"/>
          </p:nvPr>
        </p:nvSpPr>
        <p:spPr>
          <a:xfrm>
            <a:off x="974527" y="3729462"/>
            <a:ext cx="6944830" cy="776599"/>
          </a:xfrm>
        </p:spPr>
        <p:txBody>
          <a:bodyPr>
            <a:normAutofit/>
          </a:bodyPr>
          <a:lstStyle>
            <a:lvl1pPr marL="0" marR="0" indent="0" algn="l" defTabSz="650001" rtl="0" eaLnBrk="1" fontAlgn="auto" latinLnBrk="0" hangingPunct="1">
              <a:lnSpc>
                <a:spcPct val="100000"/>
              </a:lnSpc>
              <a:spcBef>
                <a:spcPct val="20000"/>
              </a:spcBef>
              <a:spcAft>
                <a:spcPts val="0"/>
              </a:spcAft>
              <a:buClrTx/>
              <a:buSzTx/>
              <a:buFont typeface="Arial"/>
              <a:buNone/>
              <a:tabLst/>
              <a:defRPr sz="4000">
                <a:solidFill>
                  <a:srgbClr val="25303B"/>
                </a:solidFill>
              </a:defRPr>
            </a:lvl1pPr>
            <a:lvl2pPr marL="650001" indent="0" algn="ctr">
              <a:buNone/>
              <a:defRPr>
                <a:solidFill>
                  <a:schemeClr val="tx1">
                    <a:tint val="75000"/>
                  </a:schemeClr>
                </a:solidFill>
              </a:defRPr>
            </a:lvl2pPr>
            <a:lvl3pPr marL="1300002" indent="0" algn="ctr">
              <a:buNone/>
              <a:defRPr>
                <a:solidFill>
                  <a:schemeClr val="tx1">
                    <a:tint val="75000"/>
                  </a:schemeClr>
                </a:solidFill>
              </a:defRPr>
            </a:lvl3pPr>
            <a:lvl4pPr marL="1950004" indent="0" algn="ctr">
              <a:buNone/>
              <a:defRPr>
                <a:solidFill>
                  <a:schemeClr val="tx1">
                    <a:tint val="75000"/>
                  </a:schemeClr>
                </a:solidFill>
              </a:defRPr>
            </a:lvl4pPr>
            <a:lvl5pPr marL="2600005" indent="0" algn="ctr">
              <a:buNone/>
              <a:defRPr>
                <a:solidFill>
                  <a:schemeClr val="tx1">
                    <a:tint val="75000"/>
                  </a:schemeClr>
                </a:solidFill>
              </a:defRPr>
            </a:lvl5pPr>
            <a:lvl6pPr marL="3250006" indent="0" algn="ctr">
              <a:buNone/>
              <a:defRPr>
                <a:solidFill>
                  <a:schemeClr val="tx1">
                    <a:tint val="75000"/>
                  </a:schemeClr>
                </a:solidFill>
              </a:defRPr>
            </a:lvl6pPr>
            <a:lvl7pPr marL="3900007" indent="0" algn="ctr">
              <a:buNone/>
              <a:defRPr>
                <a:solidFill>
                  <a:schemeClr val="tx1">
                    <a:tint val="75000"/>
                  </a:schemeClr>
                </a:solidFill>
              </a:defRPr>
            </a:lvl7pPr>
            <a:lvl8pPr marL="4550009" indent="0" algn="ctr">
              <a:buNone/>
              <a:defRPr>
                <a:solidFill>
                  <a:schemeClr val="tx1">
                    <a:tint val="75000"/>
                  </a:schemeClr>
                </a:solidFill>
              </a:defRPr>
            </a:lvl8pPr>
            <a:lvl9pPr marL="5200010" indent="0" algn="ctr">
              <a:buNone/>
              <a:defRPr>
                <a:solidFill>
                  <a:schemeClr val="tx1">
                    <a:tint val="75000"/>
                  </a:schemeClr>
                </a:solidFill>
              </a:defRPr>
            </a:lvl9pPr>
          </a:lstStyle>
          <a:p>
            <a:pPr lvl="0"/>
            <a:r>
              <a:rPr lang="en-GB" dirty="0"/>
              <a:t>SUB-HEADER STYLE</a:t>
            </a:r>
          </a:p>
        </p:txBody>
      </p:sp>
      <p:sp>
        <p:nvSpPr>
          <p:cNvPr id="6" name="Text Placeholder 9"/>
          <p:cNvSpPr>
            <a:spLocks noGrp="1"/>
          </p:cNvSpPr>
          <p:nvPr>
            <p:ph type="body" sz="quarter" idx="10" hasCustomPrompt="1"/>
          </p:nvPr>
        </p:nvSpPr>
        <p:spPr>
          <a:xfrm>
            <a:off x="974725" y="4523700"/>
            <a:ext cx="6944632" cy="689966"/>
          </a:xfrm>
        </p:spPr>
        <p:txBody>
          <a:bodyPr>
            <a:noAutofit/>
          </a:bodyPr>
          <a:lstStyle>
            <a:lvl1pPr>
              <a:defRPr sz="3200" cap="none" baseline="0"/>
            </a:lvl1pPr>
            <a:lvl2pPr marL="650001" indent="0">
              <a:buNone/>
              <a:defRPr/>
            </a:lvl2pPr>
            <a:lvl3pPr>
              <a:defRPr sz="3200"/>
            </a:lvl3pPr>
            <a:lvl4pPr>
              <a:defRPr sz="3200"/>
            </a:lvl4pPr>
            <a:lvl5pPr>
              <a:defRPr sz="3200"/>
            </a:lvl5pPr>
          </a:lstStyle>
          <a:p>
            <a:pPr lvl="0"/>
            <a:r>
              <a:rPr lang="en-GB" dirty="0"/>
              <a:t>Body text style</a:t>
            </a:r>
          </a:p>
        </p:txBody>
      </p:sp>
      <p:sp>
        <p:nvSpPr>
          <p:cNvPr id="9" name="Picture Placeholder 13"/>
          <p:cNvSpPr>
            <a:spLocks noGrp="1"/>
          </p:cNvSpPr>
          <p:nvPr>
            <p:ph type="pic" sz="quarter" idx="12" hasCustomPrompt="1"/>
          </p:nvPr>
        </p:nvSpPr>
        <p:spPr>
          <a:xfrm>
            <a:off x="8064501" y="2632075"/>
            <a:ext cx="4345214" cy="6284913"/>
          </a:xfrm>
        </p:spPr>
        <p:txBody>
          <a:bodyPr anchor="ctr">
            <a:normAutofit/>
          </a:bodyPr>
          <a:lstStyle>
            <a:lvl1pPr algn="ctr">
              <a:defRPr sz="3200" baseline="0"/>
            </a:lvl1pPr>
          </a:lstStyle>
          <a:p>
            <a:r>
              <a:rPr lang="en-US" dirty="0"/>
              <a:t>Drag image  to placeholder or click icon to add</a:t>
            </a:r>
          </a:p>
        </p:txBody>
      </p:sp>
      <p:sp>
        <p:nvSpPr>
          <p:cNvPr id="8" name="Text Placeholder 11"/>
          <p:cNvSpPr>
            <a:spLocks noGrp="1"/>
          </p:cNvSpPr>
          <p:nvPr>
            <p:ph type="body" sz="quarter" idx="11" hasCustomPrompt="1"/>
          </p:nvPr>
        </p:nvSpPr>
        <p:spPr>
          <a:xfrm>
            <a:off x="974725" y="5213666"/>
            <a:ext cx="6944632" cy="3722516"/>
          </a:xfrm>
        </p:spPr>
        <p:txBody>
          <a:bodyPr>
            <a:noAutofit/>
          </a:bodyPr>
          <a:lstStyle>
            <a:lvl1pPr marL="0" indent="-424800">
              <a:buSzPct val="80000"/>
              <a:buFont typeface="Wingdings" charset="2"/>
              <a:buChar char="§"/>
              <a:defRPr sz="3200" cap="none"/>
            </a:lvl1pPr>
            <a:lvl2pPr>
              <a:defRPr sz="3200"/>
            </a:lvl2pPr>
            <a:lvl3pPr>
              <a:defRPr sz="3200"/>
            </a:lvl3pPr>
            <a:lvl4pPr>
              <a:defRPr/>
            </a:lvl4pPr>
            <a:lvl5pPr>
              <a:defRPr/>
            </a:lvl5pPr>
          </a:lstStyle>
          <a:p>
            <a:pPr lvl="0"/>
            <a:r>
              <a:rPr lang="en-GB" dirty="0"/>
              <a:t>Bullet text style</a:t>
            </a:r>
          </a:p>
          <a:p>
            <a:pPr lvl="1"/>
            <a:r>
              <a:rPr lang="en-GB" dirty="0" err="1"/>
              <a:t>Vvv</a:t>
            </a:r>
            <a:endParaRPr lang="en-GB" dirty="0"/>
          </a:p>
          <a:p>
            <a:pPr lvl="2"/>
            <a:r>
              <a:rPr lang="en-GB" dirty="0" err="1"/>
              <a:t>Vvvv</a:t>
            </a:r>
            <a:endParaRPr lang="en-GB" dirty="0"/>
          </a:p>
          <a:p>
            <a:pPr lvl="3"/>
            <a:r>
              <a:rPr lang="en-GB" dirty="0" err="1"/>
              <a:t>Vvv</a:t>
            </a:r>
            <a:endParaRPr lang="en-GB" dirty="0"/>
          </a:p>
          <a:p>
            <a:pPr lvl="4"/>
            <a:r>
              <a:rPr lang="en-GB" dirty="0" err="1"/>
              <a:t>Vvv</a:t>
            </a:r>
            <a:endParaRPr lang="en-GB" dirty="0"/>
          </a:p>
          <a:p>
            <a:pPr lvl="5"/>
            <a:r>
              <a:rPr lang="en-GB" dirty="0" err="1"/>
              <a:t>vvv</a:t>
            </a:r>
            <a:endParaRPr lang="en-GB" dirty="0"/>
          </a:p>
        </p:txBody>
      </p:sp>
    </p:spTree>
    <p:extLst>
      <p:ext uri="{BB962C8B-B14F-4D97-AF65-F5344CB8AC3E}">
        <p14:creationId xmlns:p14="http://schemas.microsoft.com/office/powerpoint/2010/main" val="388873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9685" y="3238980"/>
            <a:ext cx="11694319" cy="1626129"/>
          </a:xfrm>
        </p:spPr>
        <p:txBody>
          <a:bodyPr>
            <a:normAutofit/>
          </a:bodyPr>
          <a:lstStyle>
            <a:lvl1pPr>
              <a:defRPr sz="7800"/>
            </a:lvl1pPr>
          </a:lstStyle>
          <a:p>
            <a:r>
              <a:rPr lang="en-GB" dirty="0"/>
              <a:t>Header style</a:t>
            </a:r>
            <a:endParaRPr lang="en-US" dirty="0"/>
          </a:p>
        </p:txBody>
      </p:sp>
      <p:sp>
        <p:nvSpPr>
          <p:cNvPr id="5" name="Text Placeholder 4"/>
          <p:cNvSpPr>
            <a:spLocks noGrp="1"/>
          </p:cNvSpPr>
          <p:nvPr>
            <p:ph type="body" sz="quarter" idx="10" hasCustomPrompt="1"/>
          </p:nvPr>
        </p:nvSpPr>
        <p:spPr>
          <a:xfrm>
            <a:off x="649288" y="4681538"/>
            <a:ext cx="6789737" cy="1912937"/>
          </a:xfrm>
        </p:spPr>
        <p:txBody>
          <a:bodyPr/>
          <a:lstStyle/>
          <a:p>
            <a:pPr lvl="0"/>
            <a:r>
              <a:rPr lang="en-GB" dirty="0"/>
              <a:t>Sub-header Style</a:t>
            </a:r>
          </a:p>
        </p:txBody>
      </p:sp>
      <p:pic>
        <p:nvPicPr>
          <p:cNvPr id="7" name="Picture 6" descr="TEF Gold logo words transparent.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42994" y="8821329"/>
            <a:ext cx="2514684" cy="598094"/>
          </a:xfrm>
          <a:prstGeom prst="rect">
            <a:avLst/>
          </a:prstGeom>
        </p:spPr>
      </p:pic>
    </p:spTree>
    <p:extLst>
      <p:ext uri="{BB962C8B-B14F-4D97-AF65-F5344CB8AC3E}">
        <p14:creationId xmlns:p14="http://schemas.microsoft.com/office/powerpoint/2010/main" val="349355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974527" y="2632696"/>
            <a:ext cx="6944830" cy="1096766"/>
          </a:xfrm>
        </p:spPr>
        <p:txBody>
          <a:bodyPr>
            <a:normAutofit/>
          </a:bodyPr>
          <a:lstStyle>
            <a:lvl1pPr>
              <a:defRPr sz="6000" baseline="0"/>
            </a:lvl1pPr>
          </a:lstStyle>
          <a:p>
            <a:r>
              <a:rPr lang="en-GB" dirty="0"/>
              <a:t>Header style</a:t>
            </a:r>
            <a:endParaRPr lang="en-US" dirty="0"/>
          </a:p>
        </p:txBody>
      </p:sp>
      <p:sp>
        <p:nvSpPr>
          <p:cNvPr id="6" name="Subtitle 2"/>
          <p:cNvSpPr>
            <a:spLocks noGrp="1"/>
          </p:cNvSpPr>
          <p:nvPr>
            <p:ph type="subTitle" idx="1" hasCustomPrompt="1"/>
          </p:nvPr>
        </p:nvSpPr>
        <p:spPr>
          <a:xfrm>
            <a:off x="974527" y="3729462"/>
            <a:ext cx="6944830" cy="776599"/>
          </a:xfrm>
        </p:spPr>
        <p:txBody>
          <a:bodyPr>
            <a:normAutofit/>
          </a:bodyPr>
          <a:lstStyle>
            <a:lvl1pPr marL="0" marR="0" indent="0" algn="l" defTabSz="650001" rtl="0" eaLnBrk="1" fontAlgn="auto" latinLnBrk="0" hangingPunct="1">
              <a:lnSpc>
                <a:spcPct val="100000"/>
              </a:lnSpc>
              <a:spcBef>
                <a:spcPct val="20000"/>
              </a:spcBef>
              <a:spcAft>
                <a:spcPts val="0"/>
              </a:spcAft>
              <a:buClrTx/>
              <a:buSzTx/>
              <a:buFont typeface="Arial"/>
              <a:buNone/>
              <a:tabLst/>
              <a:defRPr sz="4000">
                <a:solidFill>
                  <a:srgbClr val="25303B"/>
                </a:solidFill>
              </a:defRPr>
            </a:lvl1pPr>
            <a:lvl2pPr marL="650001" indent="0" algn="ctr">
              <a:buNone/>
              <a:defRPr>
                <a:solidFill>
                  <a:schemeClr val="tx1">
                    <a:tint val="75000"/>
                  </a:schemeClr>
                </a:solidFill>
              </a:defRPr>
            </a:lvl2pPr>
            <a:lvl3pPr marL="1300002" indent="0" algn="ctr">
              <a:buNone/>
              <a:defRPr>
                <a:solidFill>
                  <a:schemeClr val="tx1">
                    <a:tint val="75000"/>
                  </a:schemeClr>
                </a:solidFill>
              </a:defRPr>
            </a:lvl3pPr>
            <a:lvl4pPr marL="1950004" indent="0" algn="ctr">
              <a:buNone/>
              <a:defRPr>
                <a:solidFill>
                  <a:schemeClr val="tx1">
                    <a:tint val="75000"/>
                  </a:schemeClr>
                </a:solidFill>
              </a:defRPr>
            </a:lvl4pPr>
            <a:lvl5pPr marL="2600005" indent="0" algn="ctr">
              <a:buNone/>
              <a:defRPr>
                <a:solidFill>
                  <a:schemeClr val="tx1">
                    <a:tint val="75000"/>
                  </a:schemeClr>
                </a:solidFill>
              </a:defRPr>
            </a:lvl5pPr>
            <a:lvl6pPr marL="3250006" indent="0" algn="ctr">
              <a:buNone/>
              <a:defRPr>
                <a:solidFill>
                  <a:schemeClr val="tx1">
                    <a:tint val="75000"/>
                  </a:schemeClr>
                </a:solidFill>
              </a:defRPr>
            </a:lvl6pPr>
            <a:lvl7pPr marL="3900007" indent="0" algn="ctr">
              <a:buNone/>
              <a:defRPr>
                <a:solidFill>
                  <a:schemeClr val="tx1">
                    <a:tint val="75000"/>
                  </a:schemeClr>
                </a:solidFill>
              </a:defRPr>
            </a:lvl7pPr>
            <a:lvl8pPr marL="4550009" indent="0" algn="ctr">
              <a:buNone/>
              <a:defRPr>
                <a:solidFill>
                  <a:schemeClr val="tx1">
                    <a:tint val="75000"/>
                  </a:schemeClr>
                </a:solidFill>
              </a:defRPr>
            </a:lvl8pPr>
            <a:lvl9pPr marL="5200010" indent="0" algn="ctr">
              <a:buNone/>
              <a:defRPr>
                <a:solidFill>
                  <a:schemeClr val="tx1">
                    <a:tint val="75000"/>
                  </a:schemeClr>
                </a:solidFill>
              </a:defRPr>
            </a:lvl9pPr>
          </a:lstStyle>
          <a:p>
            <a:pPr lvl="0"/>
            <a:r>
              <a:rPr lang="en-GB" dirty="0"/>
              <a:t>SUB-HEADER STYLE</a:t>
            </a:r>
          </a:p>
        </p:txBody>
      </p:sp>
      <p:sp>
        <p:nvSpPr>
          <p:cNvPr id="7" name="Text Placeholder 9"/>
          <p:cNvSpPr>
            <a:spLocks noGrp="1"/>
          </p:cNvSpPr>
          <p:nvPr>
            <p:ph type="body" sz="quarter" idx="10" hasCustomPrompt="1"/>
          </p:nvPr>
        </p:nvSpPr>
        <p:spPr>
          <a:xfrm>
            <a:off x="974725" y="4523700"/>
            <a:ext cx="6944632" cy="689966"/>
          </a:xfrm>
        </p:spPr>
        <p:txBody>
          <a:bodyPr>
            <a:noAutofit/>
          </a:bodyPr>
          <a:lstStyle>
            <a:lvl1pPr>
              <a:defRPr sz="3200" cap="none" baseline="0"/>
            </a:lvl1pPr>
            <a:lvl2pPr marL="650001" indent="0">
              <a:buNone/>
              <a:defRPr/>
            </a:lvl2pPr>
            <a:lvl3pPr>
              <a:defRPr sz="3200"/>
            </a:lvl3pPr>
            <a:lvl4pPr>
              <a:defRPr sz="3200"/>
            </a:lvl4pPr>
            <a:lvl5pPr>
              <a:defRPr sz="3200"/>
            </a:lvl5pPr>
          </a:lstStyle>
          <a:p>
            <a:pPr lvl="0"/>
            <a:r>
              <a:rPr lang="en-GB" dirty="0"/>
              <a:t>Body text style</a:t>
            </a:r>
          </a:p>
        </p:txBody>
      </p:sp>
      <p:sp>
        <p:nvSpPr>
          <p:cNvPr id="10" name="Picture Placeholder 13"/>
          <p:cNvSpPr>
            <a:spLocks noGrp="1"/>
          </p:cNvSpPr>
          <p:nvPr>
            <p:ph type="pic" sz="quarter" idx="12" hasCustomPrompt="1"/>
          </p:nvPr>
        </p:nvSpPr>
        <p:spPr>
          <a:xfrm>
            <a:off x="8064501" y="2632075"/>
            <a:ext cx="4345214" cy="5282215"/>
          </a:xfrm>
        </p:spPr>
        <p:txBody>
          <a:bodyPr anchor="ctr">
            <a:normAutofit/>
          </a:bodyPr>
          <a:lstStyle>
            <a:lvl1pPr algn="ctr">
              <a:defRPr sz="3200" baseline="0"/>
            </a:lvl1pPr>
          </a:lstStyle>
          <a:p>
            <a:r>
              <a:rPr lang="en-US" dirty="0"/>
              <a:t>Drag image  to placeholder or click icon to add</a:t>
            </a:r>
          </a:p>
        </p:txBody>
      </p:sp>
      <p:sp>
        <p:nvSpPr>
          <p:cNvPr id="9" name="Text Placeholder 11"/>
          <p:cNvSpPr>
            <a:spLocks noGrp="1"/>
          </p:cNvSpPr>
          <p:nvPr>
            <p:ph type="body" sz="quarter" idx="11" hasCustomPrompt="1"/>
          </p:nvPr>
        </p:nvSpPr>
        <p:spPr>
          <a:xfrm>
            <a:off x="974725" y="5213666"/>
            <a:ext cx="6944632" cy="3722516"/>
          </a:xfrm>
        </p:spPr>
        <p:txBody>
          <a:bodyPr>
            <a:noAutofit/>
          </a:bodyPr>
          <a:lstStyle>
            <a:lvl1pPr marL="0" indent="-424800">
              <a:buSzPct val="80000"/>
              <a:buFont typeface="Wingdings" charset="2"/>
              <a:buChar char="§"/>
              <a:defRPr sz="3200" cap="none"/>
            </a:lvl1pPr>
            <a:lvl2pPr>
              <a:defRPr sz="3200"/>
            </a:lvl2pPr>
            <a:lvl3pPr>
              <a:defRPr sz="3200"/>
            </a:lvl3pPr>
            <a:lvl4pPr>
              <a:defRPr/>
            </a:lvl4pPr>
            <a:lvl5pPr>
              <a:defRPr/>
            </a:lvl5pPr>
          </a:lstStyle>
          <a:p>
            <a:pPr lvl="0"/>
            <a:r>
              <a:rPr lang="en-GB" dirty="0"/>
              <a:t>Bullet text style</a:t>
            </a:r>
          </a:p>
          <a:p>
            <a:pPr lvl="1"/>
            <a:r>
              <a:rPr lang="en-GB" dirty="0" err="1"/>
              <a:t>Vvv</a:t>
            </a:r>
            <a:endParaRPr lang="en-GB" dirty="0"/>
          </a:p>
          <a:p>
            <a:pPr lvl="2"/>
            <a:r>
              <a:rPr lang="en-GB" dirty="0" err="1"/>
              <a:t>Vvvv</a:t>
            </a:r>
            <a:endParaRPr lang="en-GB" dirty="0"/>
          </a:p>
          <a:p>
            <a:pPr lvl="3"/>
            <a:r>
              <a:rPr lang="en-GB" dirty="0" err="1"/>
              <a:t>Vvv</a:t>
            </a:r>
            <a:endParaRPr lang="en-GB" dirty="0"/>
          </a:p>
          <a:p>
            <a:pPr lvl="4"/>
            <a:r>
              <a:rPr lang="en-GB" dirty="0" err="1"/>
              <a:t>Vvv</a:t>
            </a:r>
            <a:endParaRPr lang="en-GB" dirty="0"/>
          </a:p>
          <a:p>
            <a:pPr lvl="5"/>
            <a:r>
              <a:rPr lang="en-GB" dirty="0" err="1"/>
              <a:t>vvv</a:t>
            </a:r>
            <a:endParaRPr lang="en-GB" dirty="0"/>
          </a:p>
        </p:txBody>
      </p:sp>
      <p:pic>
        <p:nvPicPr>
          <p:cNvPr id="8" name="Picture 7" descr="TEF Gold logo words transparent.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42994" y="8821329"/>
            <a:ext cx="2514684" cy="598094"/>
          </a:xfrm>
          <a:prstGeom prst="rect">
            <a:avLst/>
          </a:prstGeom>
        </p:spPr>
      </p:pic>
    </p:spTree>
    <p:extLst>
      <p:ext uri="{BB962C8B-B14F-4D97-AF65-F5344CB8AC3E}">
        <p14:creationId xmlns:p14="http://schemas.microsoft.com/office/powerpoint/2010/main" val="246533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mpl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9685" y="3238980"/>
            <a:ext cx="11694319" cy="1626129"/>
          </a:xfrm>
        </p:spPr>
        <p:txBody>
          <a:bodyPr>
            <a:normAutofit/>
          </a:bodyPr>
          <a:lstStyle>
            <a:lvl1pPr>
              <a:defRPr sz="7800"/>
            </a:lvl1pPr>
          </a:lstStyle>
          <a:p>
            <a:r>
              <a:rPr lang="en-GB" dirty="0"/>
              <a:t>Header style</a:t>
            </a:r>
            <a:endParaRPr lang="en-US" dirty="0"/>
          </a:p>
        </p:txBody>
      </p:sp>
      <p:sp>
        <p:nvSpPr>
          <p:cNvPr id="5" name="Text Placeholder 4"/>
          <p:cNvSpPr>
            <a:spLocks noGrp="1"/>
          </p:cNvSpPr>
          <p:nvPr>
            <p:ph type="body" sz="quarter" idx="10" hasCustomPrompt="1"/>
          </p:nvPr>
        </p:nvSpPr>
        <p:spPr>
          <a:xfrm>
            <a:off x="649288" y="4681538"/>
            <a:ext cx="6789737" cy="1912937"/>
          </a:xfrm>
        </p:spPr>
        <p:txBody>
          <a:bodyPr/>
          <a:lstStyle/>
          <a:p>
            <a:pPr lvl="0"/>
            <a:r>
              <a:rPr lang="en-GB" dirty="0"/>
              <a:t>Sub-header Style</a:t>
            </a:r>
          </a:p>
        </p:txBody>
      </p:sp>
    </p:spTree>
    <p:extLst>
      <p:ext uri="{BB962C8B-B14F-4D97-AF65-F5344CB8AC3E}">
        <p14:creationId xmlns:p14="http://schemas.microsoft.com/office/powerpoint/2010/main" val="279986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9685" y="3238980"/>
            <a:ext cx="11694319" cy="1626129"/>
          </a:xfrm>
          <a:prstGeom prst="rect">
            <a:avLst/>
          </a:prstGeom>
        </p:spPr>
        <p:txBody>
          <a:bodyPr vert="horz" lIns="130000" tIns="65000" rIns="130000" bIns="65000" rtlCol="0" anchor="ctr">
            <a:normAutofit/>
          </a:bodyPr>
          <a:lstStyle/>
          <a:p>
            <a:r>
              <a:rPr lang="en-GB" dirty="0"/>
              <a:t>Header style</a:t>
            </a:r>
            <a:endParaRPr lang="en-US" dirty="0"/>
          </a:p>
        </p:txBody>
      </p:sp>
      <p:sp>
        <p:nvSpPr>
          <p:cNvPr id="3" name="Text Placeholder 2"/>
          <p:cNvSpPr>
            <a:spLocks noGrp="1"/>
          </p:cNvSpPr>
          <p:nvPr>
            <p:ph type="body" idx="1"/>
          </p:nvPr>
        </p:nvSpPr>
        <p:spPr>
          <a:xfrm>
            <a:off x="649685" y="5057136"/>
            <a:ext cx="11694319" cy="962400"/>
          </a:xfrm>
          <a:prstGeom prst="rect">
            <a:avLst/>
          </a:prstGeom>
        </p:spPr>
        <p:txBody>
          <a:bodyPr vert="horz" lIns="130000" tIns="65000" rIns="130000" bIns="65000" rtlCol="0">
            <a:normAutofit/>
          </a:bodyPr>
          <a:lstStyle/>
          <a:p>
            <a:pPr lvl="0"/>
            <a:r>
              <a:rPr lang="en-GB" dirty="0"/>
              <a:t>SUB-HEADER STYLE</a:t>
            </a:r>
          </a:p>
        </p:txBody>
      </p:sp>
    </p:spTree>
    <p:extLst>
      <p:ext uri="{BB962C8B-B14F-4D97-AF65-F5344CB8AC3E}">
        <p14:creationId xmlns:p14="http://schemas.microsoft.com/office/powerpoint/2010/main" val="2619897227"/>
      </p:ext>
    </p:extLst>
  </p:cSld>
  <p:clrMap bg1="lt1" tx1="dk1" bg2="lt2" tx2="dk2" accent1="accent1" accent2="accent2" accent3="accent3" accent4="accent4" accent5="accent5" accent6="accent6" hlink="hlink" folHlink="folHlink"/>
  <p:sldLayoutIdLst>
    <p:sldLayoutId id="2147483659" r:id="rId1"/>
    <p:sldLayoutId id="2147483658" r:id="rId2"/>
    <p:sldLayoutId id="2147483660" r:id="rId3"/>
    <p:sldLayoutId id="2147483649" r:id="rId4"/>
    <p:sldLayoutId id="2147483662" r:id="rId5"/>
    <p:sldLayoutId id="2147483661" r:id="rId6"/>
    <p:sldLayoutId id="2147483664" r:id="rId7"/>
    <p:sldLayoutId id="2147483663" r:id="rId8"/>
    <p:sldLayoutId id="2147483666" r:id="rId9"/>
    <p:sldLayoutId id="2147483665" r:id="rId10"/>
    <p:sldLayoutId id="2147483667" r:id="rId11"/>
    <p:sldLayoutId id="2147483668" r:id="rId12"/>
    <p:sldLayoutId id="2147483672" r:id="rId13"/>
    <p:sldLayoutId id="2147483670" r:id="rId14"/>
    <p:sldLayoutId id="2147483673" r:id="rId15"/>
    <p:sldLayoutId id="2147483671" r:id="rId16"/>
    <p:sldLayoutId id="2147483674" r:id="rId17"/>
    <p:sldLayoutId id="2147483669" r:id="rId18"/>
  </p:sldLayoutIdLst>
  <p:txStyles>
    <p:titleStyle>
      <a:lvl1pPr algn="l" defTabSz="650001" rtl="0" eaLnBrk="1" latinLnBrk="0" hangingPunct="1">
        <a:spcBef>
          <a:spcPct val="0"/>
        </a:spcBef>
        <a:buNone/>
        <a:defRPr sz="7800" b="1" kern="1200">
          <a:solidFill>
            <a:schemeClr val="tx1"/>
          </a:solidFill>
          <a:latin typeface="Cambria"/>
          <a:ea typeface="+mj-ea"/>
          <a:cs typeface="Cambria"/>
        </a:defRPr>
      </a:lvl1pPr>
    </p:titleStyle>
    <p:bodyStyle>
      <a:lvl1pPr marL="0" indent="0" algn="l" defTabSz="650001" rtl="0" eaLnBrk="1" latinLnBrk="0" hangingPunct="1">
        <a:spcBef>
          <a:spcPct val="20000"/>
        </a:spcBef>
        <a:buFont typeface="Arial"/>
        <a:buNone/>
        <a:defRPr sz="4800" kern="1200" cap="all" baseline="0">
          <a:solidFill>
            <a:srgbClr val="25303B"/>
          </a:solidFill>
          <a:latin typeface="+mn-lt"/>
          <a:ea typeface="+mn-ea"/>
          <a:cs typeface="+mn-cs"/>
        </a:defRPr>
      </a:lvl1pPr>
      <a:lvl2pPr marL="1056252" indent="-406251" algn="l" defTabSz="650001" rtl="0" eaLnBrk="1" latinLnBrk="0" hangingPunct="1">
        <a:spcBef>
          <a:spcPct val="20000"/>
        </a:spcBef>
        <a:buFont typeface="Arial"/>
        <a:buChar char="–"/>
        <a:defRPr sz="4000" kern="1200">
          <a:solidFill>
            <a:schemeClr val="tx1"/>
          </a:solidFill>
          <a:latin typeface="+mn-lt"/>
          <a:ea typeface="+mn-ea"/>
          <a:cs typeface="+mn-cs"/>
        </a:defRPr>
      </a:lvl2pPr>
      <a:lvl3pPr marL="1625003" indent="-325001" algn="l" defTabSz="650001" rtl="0" eaLnBrk="1" latinLnBrk="0" hangingPunct="1">
        <a:spcBef>
          <a:spcPct val="20000"/>
        </a:spcBef>
        <a:buFont typeface="Arial"/>
        <a:buChar char="•"/>
        <a:defRPr sz="3400" kern="1200">
          <a:solidFill>
            <a:schemeClr val="tx1"/>
          </a:solidFill>
          <a:latin typeface="+mn-lt"/>
          <a:ea typeface="+mn-ea"/>
          <a:cs typeface="+mn-cs"/>
        </a:defRPr>
      </a:lvl3pPr>
      <a:lvl4pPr marL="2275004" indent="-325001" algn="l" defTabSz="650001" rtl="0" eaLnBrk="1" latinLnBrk="0" hangingPunct="1">
        <a:spcBef>
          <a:spcPct val="20000"/>
        </a:spcBef>
        <a:buFont typeface="Arial"/>
        <a:buChar char="–"/>
        <a:defRPr sz="2800" kern="1200">
          <a:solidFill>
            <a:schemeClr val="tx1"/>
          </a:solidFill>
          <a:latin typeface="+mn-lt"/>
          <a:ea typeface="+mn-ea"/>
          <a:cs typeface="+mn-cs"/>
        </a:defRPr>
      </a:lvl4pPr>
      <a:lvl5pPr marL="2925006" indent="-325001" algn="l" defTabSz="650001" rtl="0" eaLnBrk="1" latinLnBrk="0" hangingPunct="1">
        <a:spcBef>
          <a:spcPct val="20000"/>
        </a:spcBef>
        <a:buFont typeface="Arial"/>
        <a:buChar char="»"/>
        <a:defRPr sz="2800" kern="1200">
          <a:solidFill>
            <a:schemeClr val="tx1"/>
          </a:solidFill>
          <a:latin typeface="+mn-lt"/>
          <a:ea typeface="+mn-ea"/>
          <a:cs typeface="+mn-cs"/>
        </a:defRPr>
      </a:lvl5pPr>
      <a:lvl6pPr marL="3575007" indent="-325001" algn="l" defTabSz="650001" rtl="0" eaLnBrk="1" latinLnBrk="0" hangingPunct="1">
        <a:spcBef>
          <a:spcPct val="20000"/>
        </a:spcBef>
        <a:buFont typeface="Arial"/>
        <a:buChar char="•"/>
        <a:defRPr sz="2800" kern="1200">
          <a:solidFill>
            <a:schemeClr val="tx1"/>
          </a:solidFill>
          <a:latin typeface="+mn-lt"/>
          <a:ea typeface="+mn-ea"/>
          <a:cs typeface="+mn-cs"/>
        </a:defRPr>
      </a:lvl6pPr>
      <a:lvl7pPr marL="4225008" indent="-325001" algn="l" defTabSz="650001" rtl="0" eaLnBrk="1" latinLnBrk="0" hangingPunct="1">
        <a:spcBef>
          <a:spcPct val="20000"/>
        </a:spcBef>
        <a:buFont typeface="Arial"/>
        <a:buChar char="•"/>
        <a:defRPr sz="2800" kern="1200">
          <a:solidFill>
            <a:schemeClr val="tx1"/>
          </a:solidFill>
          <a:latin typeface="+mn-lt"/>
          <a:ea typeface="+mn-ea"/>
          <a:cs typeface="+mn-cs"/>
        </a:defRPr>
      </a:lvl7pPr>
      <a:lvl8pPr marL="4875009" indent="-325001" algn="l" defTabSz="650001" rtl="0" eaLnBrk="1" latinLnBrk="0" hangingPunct="1">
        <a:spcBef>
          <a:spcPct val="20000"/>
        </a:spcBef>
        <a:buFont typeface="Arial"/>
        <a:buChar char="•"/>
        <a:defRPr sz="2800" kern="1200">
          <a:solidFill>
            <a:schemeClr val="tx1"/>
          </a:solidFill>
          <a:latin typeface="+mn-lt"/>
          <a:ea typeface="+mn-ea"/>
          <a:cs typeface="+mn-cs"/>
        </a:defRPr>
      </a:lvl8pPr>
      <a:lvl9pPr marL="5525011" indent="-325001" algn="l" defTabSz="650001"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50001" rtl="0" eaLnBrk="1" latinLnBrk="0" hangingPunct="1">
        <a:defRPr sz="2600" kern="1200">
          <a:solidFill>
            <a:schemeClr val="tx1"/>
          </a:solidFill>
          <a:latin typeface="+mn-lt"/>
          <a:ea typeface="+mn-ea"/>
          <a:cs typeface="+mn-cs"/>
        </a:defRPr>
      </a:lvl1pPr>
      <a:lvl2pPr marL="650001" algn="l" defTabSz="650001" rtl="0" eaLnBrk="1" latinLnBrk="0" hangingPunct="1">
        <a:defRPr sz="2600" kern="1200">
          <a:solidFill>
            <a:schemeClr val="tx1"/>
          </a:solidFill>
          <a:latin typeface="+mn-lt"/>
          <a:ea typeface="+mn-ea"/>
          <a:cs typeface="+mn-cs"/>
        </a:defRPr>
      </a:lvl2pPr>
      <a:lvl3pPr marL="1300002" algn="l" defTabSz="650001" rtl="0" eaLnBrk="1" latinLnBrk="0" hangingPunct="1">
        <a:defRPr sz="2600" kern="1200">
          <a:solidFill>
            <a:schemeClr val="tx1"/>
          </a:solidFill>
          <a:latin typeface="+mn-lt"/>
          <a:ea typeface="+mn-ea"/>
          <a:cs typeface="+mn-cs"/>
        </a:defRPr>
      </a:lvl3pPr>
      <a:lvl4pPr marL="1950004" algn="l" defTabSz="650001" rtl="0" eaLnBrk="1" latinLnBrk="0" hangingPunct="1">
        <a:defRPr sz="2600" kern="1200">
          <a:solidFill>
            <a:schemeClr val="tx1"/>
          </a:solidFill>
          <a:latin typeface="+mn-lt"/>
          <a:ea typeface="+mn-ea"/>
          <a:cs typeface="+mn-cs"/>
        </a:defRPr>
      </a:lvl4pPr>
      <a:lvl5pPr marL="2600005" algn="l" defTabSz="650001" rtl="0" eaLnBrk="1" latinLnBrk="0" hangingPunct="1">
        <a:defRPr sz="2600" kern="1200">
          <a:solidFill>
            <a:schemeClr val="tx1"/>
          </a:solidFill>
          <a:latin typeface="+mn-lt"/>
          <a:ea typeface="+mn-ea"/>
          <a:cs typeface="+mn-cs"/>
        </a:defRPr>
      </a:lvl5pPr>
      <a:lvl6pPr marL="3250006" algn="l" defTabSz="650001" rtl="0" eaLnBrk="1" latinLnBrk="0" hangingPunct="1">
        <a:defRPr sz="2600" kern="1200">
          <a:solidFill>
            <a:schemeClr val="tx1"/>
          </a:solidFill>
          <a:latin typeface="+mn-lt"/>
          <a:ea typeface="+mn-ea"/>
          <a:cs typeface="+mn-cs"/>
        </a:defRPr>
      </a:lvl6pPr>
      <a:lvl7pPr marL="3900007" algn="l" defTabSz="650001" rtl="0" eaLnBrk="1" latinLnBrk="0" hangingPunct="1">
        <a:defRPr sz="2600" kern="1200">
          <a:solidFill>
            <a:schemeClr val="tx1"/>
          </a:solidFill>
          <a:latin typeface="+mn-lt"/>
          <a:ea typeface="+mn-ea"/>
          <a:cs typeface="+mn-cs"/>
        </a:defRPr>
      </a:lvl7pPr>
      <a:lvl8pPr marL="4550009" algn="l" defTabSz="650001" rtl="0" eaLnBrk="1" latinLnBrk="0" hangingPunct="1">
        <a:defRPr sz="2600" kern="1200">
          <a:solidFill>
            <a:schemeClr val="tx1"/>
          </a:solidFill>
          <a:latin typeface="+mn-lt"/>
          <a:ea typeface="+mn-ea"/>
          <a:cs typeface="+mn-cs"/>
        </a:defRPr>
      </a:lvl8pPr>
      <a:lvl9pPr marL="5200010" algn="l" defTabSz="650001"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23.jpg"/><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hyperlink" Target="mailto:alistair.edwards@york.ac.uk" TargetMode="Externa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9685" y="3238980"/>
            <a:ext cx="11694319" cy="1912937"/>
          </a:xfrm>
        </p:spPr>
        <p:txBody>
          <a:bodyPr>
            <a:noAutofit/>
          </a:bodyPr>
          <a:lstStyle/>
          <a:p>
            <a:r>
              <a:rPr lang="en-GB" sz="5400" noProof="0" dirty="0"/>
              <a:t>What Does ChatGPT Understand?</a:t>
            </a:r>
          </a:p>
        </p:txBody>
      </p:sp>
      <p:sp>
        <p:nvSpPr>
          <p:cNvPr id="4" name="Text Placeholder 3"/>
          <p:cNvSpPr>
            <a:spLocks noGrp="1"/>
          </p:cNvSpPr>
          <p:nvPr>
            <p:ph type="body" sz="quarter" idx="10"/>
          </p:nvPr>
        </p:nvSpPr>
        <p:spPr>
          <a:xfrm>
            <a:off x="649685" y="5443539"/>
            <a:ext cx="6789737" cy="830262"/>
          </a:xfrm>
        </p:spPr>
        <p:txBody>
          <a:bodyPr>
            <a:normAutofit lnSpcReduction="10000"/>
          </a:bodyPr>
          <a:lstStyle/>
          <a:p>
            <a:r>
              <a:rPr lang="en-GB" cap="none" noProof="0" dirty="0"/>
              <a:t>Alistair Edwards</a:t>
            </a:r>
          </a:p>
        </p:txBody>
      </p:sp>
      <p:sp>
        <p:nvSpPr>
          <p:cNvPr id="5" name="Text Placeholder 3">
            <a:extLst>
              <a:ext uri="{FF2B5EF4-FFF2-40B4-BE49-F238E27FC236}">
                <a16:creationId xmlns:a16="http://schemas.microsoft.com/office/drawing/2014/main" id="{0A713AA4-246A-9649-8ADA-33EF27F35CB1}"/>
              </a:ext>
            </a:extLst>
          </p:cNvPr>
          <p:cNvSpPr txBox="1">
            <a:spLocks/>
          </p:cNvSpPr>
          <p:nvPr/>
        </p:nvSpPr>
        <p:spPr>
          <a:xfrm>
            <a:off x="649685" y="6302692"/>
            <a:ext cx="11694318" cy="1352749"/>
          </a:xfrm>
          <a:prstGeom prst="rect">
            <a:avLst/>
          </a:prstGeom>
        </p:spPr>
        <p:txBody>
          <a:bodyPr vert="horz" lIns="130000" tIns="65000" rIns="130000" bIns="65000" rtlCol="0">
            <a:normAutofit/>
          </a:bodyPr>
          <a:lstStyle>
            <a:lvl1pPr marL="0" indent="0" algn="l" defTabSz="650001" rtl="0" eaLnBrk="1" latinLnBrk="0" hangingPunct="1">
              <a:spcBef>
                <a:spcPct val="20000"/>
              </a:spcBef>
              <a:buFont typeface="Arial"/>
              <a:buNone/>
              <a:defRPr sz="4800" kern="1200" cap="all" baseline="0">
                <a:solidFill>
                  <a:srgbClr val="FFFFFF"/>
                </a:solidFill>
                <a:latin typeface="+mn-lt"/>
                <a:ea typeface="+mn-ea"/>
                <a:cs typeface="+mn-cs"/>
              </a:defRPr>
            </a:lvl1pPr>
            <a:lvl2pPr marL="1056252" indent="-406251" algn="l" defTabSz="650001" rtl="0" eaLnBrk="1" latinLnBrk="0" hangingPunct="1">
              <a:spcBef>
                <a:spcPct val="20000"/>
              </a:spcBef>
              <a:buFont typeface="Arial"/>
              <a:buChar char="–"/>
              <a:defRPr sz="4000" kern="1200">
                <a:solidFill>
                  <a:schemeClr val="tx1"/>
                </a:solidFill>
                <a:latin typeface="+mn-lt"/>
                <a:ea typeface="+mn-ea"/>
                <a:cs typeface="+mn-cs"/>
              </a:defRPr>
            </a:lvl2pPr>
            <a:lvl3pPr marL="1625003" indent="-325001" algn="l" defTabSz="650001" rtl="0" eaLnBrk="1" latinLnBrk="0" hangingPunct="1">
              <a:spcBef>
                <a:spcPct val="20000"/>
              </a:spcBef>
              <a:buFont typeface="Arial"/>
              <a:buChar char="•"/>
              <a:defRPr sz="3400" kern="1200">
                <a:solidFill>
                  <a:schemeClr val="tx1"/>
                </a:solidFill>
                <a:latin typeface="+mn-lt"/>
                <a:ea typeface="+mn-ea"/>
                <a:cs typeface="+mn-cs"/>
              </a:defRPr>
            </a:lvl3pPr>
            <a:lvl4pPr marL="2275004" indent="-325001" algn="l" defTabSz="650001" rtl="0" eaLnBrk="1" latinLnBrk="0" hangingPunct="1">
              <a:spcBef>
                <a:spcPct val="20000"/>
              </a:spcBef>
              <a:buFont typeface="Arial"/>
              <a:buChar char="–"/>
              <a:defRPr sz="2800" kern="1200">
                <a:solidFill>
                  <a:schemeClr val="tx1"/>
                </a:solidFill>
                <a:latin typeface="+mn-lt"/>
                <a:ea typeface="+mn-ea"/>
                <a:cs typeface="+mn-cs"/>
              </a:defRPr>
            </a:lvl4pPr>
            <a:lvl5pPr marL="2925006" indent="-325001" algn="l" defTabSz="650001" rtl="0" eaLnBrk="1" latinLnBrk="0" hangingPunct="1">
              <a:spcBef>
                <a:spcPct val="20000"/>
              </a:spcBef>
              <a:buFont typeface="Arial"/>
              <a:buChar char="»"/>
              <a:defRPr sz="2800" kern="1200">
                <a:solidFill>
                  <a:schemeClr val="tx1"/>
                </a:solidFill>
                <a:latin typeface="+mn-lt"/>
                <a:ea typeface="+mn-ea"/>
                <a:cs typeface="+mn-cs"/>
              </a:defRPr>
            </a:lvl5pPr>
            <a:lvl6pPr marL="3575007" indent="-325001" algn="l" defTabSz="650001" rtl="0" eaLnBrk="1" latinLnBrk="0" hangingPunct="1">
              <a:spcBef>
                <a:spcPct val="20000"/>
              </a:spcBef>
              <a:buFont typeface="Arial"/>
              <a:buChar char="•"/>
              <a:defRPr sz="2800" kern="1200">
                <a:solidFill>
                  <a:schemeClr val="tx1"/>
                </a:solidFill>
                <a:latin typeface="+mn-lt"/>
                <a:ea typeface="+mn-ea"/>
                <a:cs typeface="+mn-cs"/>
              </a:defRPr>
            </a:lvl6pPr>
            <a:lvl7pPr marL="4225008" indent="-325001" algn="l" defTabSz="650001" rtl="0" eaLnBrk="1" latinLnBrk="0" hangingPunct="1">
              <a:spcBef>
                <a:spcPct val="20000"/>
              </a:spcBef>
              <a:buFont typeface="Arial"/>
              <a:buChar char="•"/>
              <a:defRPr sz="2800" kern="1200">
                <a:solidFill>
                  <a:schemeClr val="tx1"/>
                </a:solidFill>
                <a:latin typeface="+mn-lt"/>
                <a:ea typeface="+mn-ea"/>
                <a:cs typeface="+mn-cs"/>
              </a:defRPr>
            </a:lvl7pPr>
            <a:lvl8pPr marL="4875009" indent="-325001" algn="l" defTabSz="650001" rtl="0" eaLnBrk="1" latinLnBrk="0" hangingPunct="1">
              <a:spcBef>
                <a:spcPct val="20000"/>
              </a:spcBef>
              <a:buFont typeface="Arial"/>
              <a:buChar char="•"/>
              <a:defRPr sz="2800" kern="1200">
                <a:solidFill>
                  <a:schemeClr val="tx1"/>
                </a:solidFill>
                <a:latin typeface="+mn-lt"/>
                <a:ea typeface="+mn-ea"/>
                <a:cs typeface="+mn-cs"/>
              </a:defRPr>
            </a:lvl8pPr>
            <a:lvl9pPr marL="5525011" indent="-325001" algn="l" defTabSz="650001" rtl="0" eaLnBrk="1" latinLnBrk="0" hangingPunct="1">
              <a:spcBef>
                <a:spcPct val="20000"/>
              </a:spcBef>
              <a:buFont typeface="Arial"/>
              <a:buChar char="•"/>
              <a:defRPr sz="2800" kern="1200">
                <a:solidFill>
                  <a:schemeClr val="tx1"/>
                </a:solidFill>
                <a:latin typeface="+mn-lt"/>
                <a:ea typeface="+mn-ea"/>
                <a:cs typeface="+mn-cs"/>
              </a:defRPr>
            </a:lvl9pPr>
          </a:lstStyle>
          <a:p>
            <a:r>
              <a:rPr lang="en-GB" sz="2800" cap="none" dirty="0"/>
              <a:t>https://www-</a:t>
            </a:r>
            <a:r>
              <a:rPr lang="en-GB" sz="2800" cap="none" dirty="0" err="1"/>
              <a:t>users.york.ac.uk</a:t>
            </a:r>
            <a:r>
              <a:rPr lang="en-GB" sz="2800" cap="none" dirty="0"/>
              <a:t>/~ade1/</a:t>
            </a:r>
          </a:p>
        </p:txBody>
      </p:sp>
      <p:pic>
        <p:nvPicPr>
          <p:cNvPr id="1026" name="Picture 2" descr="Speakers for Schools logo">
            <a:extLst>
              <a:ext uri="{FF2B5EF4-FFF2-40B4-BE49-F238E27FC236}">
                <a16:creationId xmlns:a16="http://schemas.microsoft.com/office/drawing/2014/main" id="{E1978D2C-D2CB-D946-B7DC-2422A03CBA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85" y="8373033"/>
            <a:ext cx="1004629" cy="954398"/>
          </a:xfrm>
          <a:prstGeom prst="rect">
            <a:avLst/>
          </a:prstGeom>
          <a:noFill/>
          <a:extLst>
            <a:ext uri="{909E8E84-426E-40DD-AFC4-6F175D3DCCD1}">
              <a14:hiddenFill xmlns:a14="http://schemas.microsoft.com/office/drawing/2010/main">
                <a:solidFill>
                  <a:srgbClr val="FFFFFF"/>
                </a:solidFill>
              </a14:hiddenFill>
            </a:ext>
          </a:extLst>
        </p:spPr>
      </p:pic>
      <p:pic>
        <p:nvPicPr>
          <p:cNvPr id="2" name="Online Media 1" descr="Alistair.mp3">
            <a:hlinkClick r:id="" action="ppaction://media"/>
            <a:extLst>
              <a:ext uri="{FF2B5EF4-FFF2-40B4-BE49-F238E27FC236}">
                <a16:creationId xmlns:a16="http://schemas.microsoft.com/office/drawing/2014/main" id="{0A0E6B59-54B6-2F4E-9198-F61B6028F52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61257" y="6904320"/>
            <a:ext cx="558841" cy="558841"/>
          </a:xfrm>
          <a:prstGeom prst="rect">
            <a:avLst/>
          </a:prstGeom>
        </p:spPr>
      </p:pic>
      <p:sp>
        <p:nvSpPr>
          <p:cNvPr id="6" name="TextBox 5">
            <a:extLst>
              <a:ext uri="{FF2B5EF4-FFF2-40B4-BE49-F238E27FC236}">
                <a16:creationId xmlns:a16="http://schemas.microsoft.com/office/drawing/2014/main" id="{6115C570-67CF-DD43-921F-BBF9A395925E}"/>
              </a:ext>
            </a:extLst>
          </p:cNvPr>
          <p:cNvSpPr txBox="1"/>
          <p:nvPr/>
        </p:nvSpPr>
        <p:spPr>
          <a:xfrm>
            <a:off x="6963009" y="5407008"/>
            <a:ext cx="5031768"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Ownership</a:t>
            </a:r>
          </a:p>
          <a:p>
            <a:pPr marL="457200" indent="-457200">
              <a:buFont typeface="Arial" panose="020B0604020202020204" pitchFamily="34" charset="0"/>
              <a:buChar char="•"/>
            </a:pPr>
            <a:r>
              <a:rPr lang="en-US" sz="3200" dirty="0">
                <a:solidFill>
                  <a:schemeClr val="bg1"/>
                </a:solidFill>
              </a:rPr>
              <a:t>Water out</a:t>
            </a:r>
          </a:p>
          <a:p>
            <a:pPr marL="457200" indent="-457200">
              <a:buFont typeface="Arial" panose="020B0604020202020204" pitchFamily="34" charset="0"/>
              <a:buChar char="•"/>
            </a:pPr>
            <a:r>
              <a:rPr lang="en-US" sz="3200" dirty="0">
                <a:solidFill>
                  <a:schemeClr val="bg1"/>
                </a:solidFill>
              </a:rPr>
              <a:t>Water in</a:t>
            </a:r>
          </a:p>
          <a:p>
            <a:pPr marL="457200" indent="-457200">
              <a:buFont typeface="Arial" panose="020B0604020202020204" pitchFamily="34" charset="0"/>
              <a:buChar char="•"/>
            </a:pPr>
            <a:r>
              <a:rPr lang="en-US" sz="3200" dirty="0">
                <a:solidFill>
                  <a:schemeClr val="bg1"/>
                </a:solidFill>
              </a:rPr>
              <a:t>😀</a:t>
            </a:r>
          </a:p>
        </p:txBody>
      </p:sp>
    </p:spTree>
    <p:extLst>
      <p:ext uri="{BB962C8B-B14F-4D97-AF65-F5344CB8AC3E}">
        <p14:creationId xmlns:p14="http://schemas.microsoft.com/office/powerpoint/2010/main" val="192940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A865C-CFF0-7134-B6B4-D12303991488}"/>
              </a:ext>
            </a:extLst>
          </p:cNvPr>
          <p:cNvSpPr>
            <a:spLocks noGrp="1"/>
          </p:cNvSpPr>
          <p:nvPr>
            <p:ph type="ctrTitle"/>
          </p:nvPr>
        </p:nvSpPr>
        <p:spPr/>
        <p:txBody>
          <a:bodyPr/>
          <a:lstStyle/>
          <a:p>
            <a:r>
              <a:rPr lang="en-GB" dirty="0"/>
              <a:t>Career – all in universities</a:t>
            </a:r>
          </a:p>
        </p:txBody>
      </p:sp>
      <p:sp>
        <p:nvSpPr>
          <p:cNvPr id="3" name="Text Placeholder 2">
            <a:extLst>
              <a:ext uri="{FF2B5EF4-FFF2-40B4-BE49-F238E27FC236}">
                <a16:creationId xmlns:a16="http://schemas.microsoft.com/office/drawing/2014/main" id="{C7CD6E8D-2106-D499-4C3B-74E9D7CC0822}"/>
              </a:ext>
            </a:extLst>
          </p:cNvPr>
          <p:cNvSpPr>
            <a:spLocks noGrp="1"/>
          </p:cNvSpPr>
          <p:nvPr>
            <p:ph type="body" sz="quarter" idx="10"/>
          </p:nvPr>
        </p:nvSpPr>
        <p:spPr>
          <a:xfrm>
            <a:off x="989964" y="3776940"/>
            <a:ext cx="11232515" cy="1483822"/>
          </a:xfrm>
        </p:spPr>
        <p:txBody>
          <a:bodyPr/>
          <a:lstStyle/>
          <a:p>
            <a:r>
              <a:rPr lang="en-GB" dirty="0"/>
              <a:t>But also ‘real-world’ experience through consultancies</a:t>
            </a:r>
          </a:p>
        </p:txBody>
      </p:sp>
      <p:sp>
        <p:nvSpPr>
          <p:cNvPr id="4" name="Text Placeholder 3">
            <a:extLst>
              <a:ext uri="{FF2B5EF4-FFF2-40B4-BE49-F238E27FC236}">
                <a16:creationId xmlns:a16="http://schemas.microsoft.com/office/drawing/2014/main" id="{364D8D87-8BB2-21AE-F54D-2E019C163227}"/>
              </a:ext>
            </a:extLst>
          </p:cNvPr>
          <p:cNvSpPr>
            <a:spLocks noGrp="1"/>
          </p:cNvSpPr>
          <p:nvPr>
            <p:ph type="body" sz="quarter" idx="11"/>
          </p:nvPr>
        </p:nvSpPr>
        <p:spPr>
          <a:xfrm>
            <a:off x="989964" y="5257244"/>
            <a:ext cx="4871574" cy="3206817"/>
          </a:xfrm>
        </p:spPr>
        <p:txBody>
          <a:bodyPr/>
          <a:lstStyle/>
          <a:p>
            <a:r>
              <a:rPr lang="en-GB" dirty="0"/>
              <a:t>Toby Churchill Ltd</a:t>
            </a:r>
          </a:p>
          <a:p>
            <a:r>
              <a:rPr lang="en-GB" dirty="0"/>
              <a:t>BT</a:t>
            </a:r>
          </a:p>
          <a:p>
            <a:r>
              <a:rPr lang="en-GB" dirty="0"/>
              <a:t>Orange</a:t>
            </a:r>
          </a:p>
          <a:p>
            <a:r>
              <a:rPr lang="en-GB" dirty="0"/>
              <a:t>William Hill</a:t>
            </a:r>
          </a:p>
        </p:txBody>
      </p:sp>
    </p:spTree>
    <p:extLst>
      <p:ext uri="{BB962C8B-B14F-4D97-AF65-F5344CB8AC3E}">
        <p14:creationId xmlns:p14="http://schemas.microsoft.com/office/powerpoint/2010/main" val="107867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E0826-EFA2-673E-DE4C-774F1C199D25}"/>
              </a:ext>
            </a:extLst>
          </p:cNvPr>
          <p:cNvSpPr>
            <a:spLocks noGrp="1"/>
          </p:cNvSpPr>
          <p:nvPr>
            <p:ph type="ctrTitle"/>
          </p:nvPr>
        </p:nvSpPr>
        <p:spPr/>
        <p:txBody>
          <a:bodyPr/>
          <a:lstStyle/>
          <a:p>
            <a:r>
              <a:rPr lang="en-GB" dirty="0"/>
              <a:t>Honorary Fellow</a:t>
            </a:r>
          </a:p>
        </p:txBody>
      </p:sp>
      <p:sp>
        <p:nvSpPr>
          <p:cNvPr id="3" name="Text Placeholder 2">
            <a:extLst>
              <a:ext uri="{FF2B5EF4-FFF2-40B4-BE49-F238E27FC236}">
                <a16:creationId xmlns:a16="http://schemas.microsoft.com/office/drawing/2014/main" id="{FD24398E-956E-1BFF-173C-F541415E0E2E}"/>
              </a:ext>
            </a:extLst>
          </p:cNvPr>
          <p:cNvSpPr>
            <a:spLocks noGrp="1"/>
          </p:cNvSpPr>
          <p:nvPr>
            <p:ph type="body" sz="quarter" idx="10"/>
          </p:nvPr>
        </p:nvSpPr>
        <p:spPr>
          <a:xfrm>
            <a:off x="989965" y="3776940"/>
            <a:ext cx="5176374" cy="3644940"/>
          </a:xfrm>
        </p:spPr>
        <p:txBody>
          <a:bodyPr/>
          <a:lstStyle/>
          <a:p>
            <a:r>
              <a:rPr lang="en-GB" dirty="0"/>
              <a:t>Retired in 2018</a:t>
            </a:r>
          </a:p>
          <a:p>
            <a:r>
              <a:rPr lang="en-GB" dirty="0"/>
              <a:t>An active retirement</a:t>
            </a:r>
          </a:p>
        </p:txBody>
      </p:sp>
      <p:sp>
        <p:nvSpPr>
          <p:cNvPr id="4" name="Text Placeholder 3">
            <a:extLst>
              <a:ext uri="{FF2B5EF4-FFF2-40B4-BE49-F238E27FC236}">
                <a16:creationId xmlns:a16="http://schemas.microsoft.com/office/drawing/2014/main" id="{E5CDDFC3-0CEF-5AE2-4E7F-A9712228D980}"/>
              </a:ext>
            </a:extLst>
          </p:cNvPr>
          <p:cNvSpPr>
            <a:spLocks noGrp="1"/>
          </p:cNvSpPr>
          <p:nvPr>
            <p:ph type="body" sz="quarter" idx="11"/>
          </p:nvPr>
        </p:nvSpPr>
        <p:spPr/>
        <p:txBody>
          <a:bodyPr/>
          <a:lstStyle/>
          <a:p>
            <a:endParaRPr lang="en-GB"/>
          </a:p>
        </p:txBody>
      </p:sp>
      <p:pic>
        <p:nvPicPr>
          <p:cNvPr id="5" name="Picture 4" descr="A group of men on a boat&#10;&#10;Description automatically generated with medium confidence">
            <a:extLst>
              <a:ext uri="{FF2B5EF4-FFF2-40B4-BE49-F238E27FC236}">
                <a16:creationId xmlns:a16="http://schemas.microsoft.com/office/drawing/2014/main" id="{E127DCE9-A650-4AAE-128C-B37B5F690133}"/>
              </a:ext>
            </a:extLst>
          </p:cNvPr>
          <p:cNvPicPr>
            <a:picLocks noChangeAspect="1"/>
          </p:cNvPicPr>
          <p:nvPr/>
        </p:nvPicPr>
        <p:blipFill>
          <a:blip r:embed="rId2"/>
          <a:stretch>
            <a:fillRect/>
          </a:stretch>
        </p:blipFill>
        <p:spPr>
          <a:xfrm>
            <a:off x="6769688" y="3975828"/>
            <a:ext cx="5234035" cy="3925526"/>
          </a:xfrm>
          <a:prstGeom prst="rect">
            <a:avLst/>
          </a:prstGeom>
        </p:spPr>
      </p:pic>
    </p:spTree>
    <p:extLst>
      <p:ext uri="{BB962C8B-B14F-4D97-AF65-F5344CB8AC3E}">
        <p14:creationId xmlns:p14="http://schemas.microsoft.com/office/powerpoint/2010/main" val="120486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3F4D4-4972-054C-B62F-9BF3742B4AAD}"/>
              </a:ext>
            </a:extLst>
          </p:cNvPr>
          <p:cNvSpPr>
            <a:spLocks noGrp="1"/>
          </p:cNvSpPr>
          <p:nvPr>
            <p:ph type="ctrTitle"/>
          </p:nvPr>
        </p:nvSpPr>
        <p:spPr/>
        <p:txBody>
          <a:bodyPr/>
          <a:lstStyle/>
          <a:p>
            <a:r>
              <a:rPr lang="en-US" dirty="0"/>
              <a:t>‘Lecturer’</a:t>
            </a:r>
          </a:p>
        </p:txBody>
      </p:sp>
      <p:sp>
        <p:nvSpPr>
          <p:cNvPr id="3" name="Subtitle 2">
            <a:extLst>
              <a:ext uri="{FF2B5EF4-FFF2-40B4-BE49-F238E27FC236}">
                <a16:creationId xmlns:a16="http://schemas.microsoft.com/office/drawing/2014/main" id="{F7E91113-CF9E-4A46-BFDE-F4A2F13680CD}"/>
              </a:ext>
            </a:extLst>
          </p:cNvPr>
          <p:cNvSpPr>
            <a:spLocks noGrp="1"/>
          </p:cNvSpPr>
          <p:nvPr>
            <p:ph type="subTitle" idx="4294967295"/>
          </p:nvPr>
        </p:nvSpPr>
        <p:spPr>
          <a:xfrm>
            <a:off x="974527" y="3729462"/>
            <a:ext cx="6944830" cy="776599"/>
          </a:xfrm>
        </p:spPr>
        <p:txBody>
          <a:bodyPr>
            <a:normAutofit fontScale="92500" lnSpcReduction="10000"/>
          </a:bodyPr>
          <a:lstStyle/>
          <a:p>
            <a:r>
              <a:rPr lang="en-US" cap="none" dirty="0">
                <a:solidFill>
                  <a:schemeClr val="bg1"/>
                </a:solidFill>
              </a:rPr>
              <a:t>Teaching</a:t>
            </a:r>
          </a:p>
        </p:txBody>
      </p:sp>
      <p:sp>
        <p:nvSpPr>
          <p:cNvPr id="4" name="Picture Placeholder 3">
            <a:extLst>
              <a:ext uri="{FF2B5EF4-FFF2-40B4-BE49-F238E27FC236}">
                <a16:creationId xmlns:a16="http://schemas.microsoft.com/office/drawing/2014/main" id="{A8D1016C-C6A4-FC43-9FE1-7628E17AFB5E}"/>
              </a:ext>
            </a:extLst>
          </p:cNvPr>
          <p:cNvSpPr>
            <a:spLocks noGrp="1"/>
          </p:cNvSpPr>
          <p:nvPr>
            <p:ph type="pic" sz="quarter" idx="4294967295"/>
          </p:nvPr>
        </p:nvSpPr>
        <p:spPr>
          <a:xfrm>
            <a:off x="8064501" y="2632076"/>
            <a:ext cx="4345214" cy="5387318"/>
          </a:xfrm>
        </p:spPr>
        <p:txBody>
          <a:bodyPr/>
          <a:lstStyle/>
          <a:p>
            <a:endParaRPr lang="en-GB"/>
          </a:p>
        </p:txBody>
      </p:sp>
      <p:sp>
        <p:nvSpPr>
          <p:cNvPr id="6" name="Text Placeholder 5">
            <a:extLst>
              <a:ext uri="{FF2B5EF4-FFF2-40B4-BE49-F238E27FC236}">
                <a16:creationId xmlns:a16="http://schemas.microsoft.com/office/drawing/2014/main" id="{891CD074-7970-6547-BBD5-252FE78DEE9A}"/>
              </a:ext>
            </a:extLst>
          </p:cNvPr>
          <p:cNvSpPr>
            <a:spLocks noGrp="1"/>
          </p:cNvSpPr>
          <p:nvPr>
            <p:ph type="body" sz="quarter" idx="10"/>
          </p:nvPr>
        </p:nvSpPr>
        <p:spPr>
          <a:xfrm>
            <a:off x="2260707" y="5213504"/>
            <a:ext cx="5202329" cy="2268272"/>
          </a:xfrm>
        </p:spPr>
        <p:txBody>
          <a:bodyPr/>
          <a:lstStyle/>
          <a:p>
            <a:endParaRPr lang="en-US" dirty="0"/>
          </a:p>
        </p:txBody>
      </p:sp>
      <p:sp>
        <p:nvSpPr>
          <p:cNvPr id="7" name="Subtitle 2">
            <a:extLst>
              <a:ext uri="{FF2B5EF4-FFF2-40B4-BE49-F238E27FC236}">
                <a16:creationId xmlns:a16="http://schemas.microsoft.com/office/drawing/2014/main" id="{A0C0C737-B52D-054B-AA9D-99D328156F14}"/>
              </a:ext>
            </a:extLst>
          </p:cNvPr>
          <p:cNvSpPr txBox="1">
            <a:spLocks/>
          </p:cNvSpPr>
          <p:nvPr/>
        </p:nvSpPr>
        <p:spPr>
          <a:xfrm>
            <a:off x="1597994" y="4496470"/>
            <a:ext cx="5202478" cy="581762"/>
          </a:xfrm>
          <a:prstGeom prst="rect">
            <a:avLst/>
          </a:prstGeom>
        </p:spPr>
        <p:txBody>
          <a:bodyPr vert="horz" lIns="97386" tIns="48692" rIns="97386" bIns="48692" rtlCol="0">
            <a:noAutofit/>
          </a:bodyPr>
          <a:lstStyle>
            <a:lvl1pPr marL="0" marR="0" indent="0" algn="l" defTabSz="650001" rtl="0" eaLnBrk="1" fontAlgn="auto" latinLnBrk="0" hangingPunct="1">
              <a:lnSpc>
                <a:spcPct val="100000"/>
              </a:lnSpc>
              <a:spcBef>
                <a:spcPct val="20000"/>
              </a:spcBef>
              <a:spcAft>
                <a:spcPts val="0"/>
              </a:spcAft>
              <a:buClrTx/>
              <a:buSzTx/>
              <a:buFont typeface="Arial"/>
              <a:buNone/>
              <a:tabLst/>
              <a:defRPr sz="4000" kern="1200" cap="none" baseline="0">
                <a:solidFill>
                  <a:srgbClr val="FFFFFF"/>
                </a:solidFill>
                <a:latin typeface="+mn-lt"/>
                <a:ea typeface="+mn-ea"/>
                <a:cs typeface="+mn-cs"/>
              </a:defRPr>
            </a:lvl1pPr>
            <a:lvl2pPr marL="650001" indent="0" algn="ctr" defTabSz="650001" rtl="0" eaLnBrk="1" latinLnBrk="0" hangingPunct="1">
              <a:spcBef>
                <a:spcPct val="20000"/>
              </a:spcBef>
              <a:buFont typeface="Arial"/>
              <a:buNone/>
              <a:defRPr sz="4000" kern="1200">
                <a:solidFill>
                  <a:schemeClr val="tx1">
                    <a:tint val="75000"/>
                  </a:schemeClr>
                </a:solidFill>
                <a:latin typeface="+mn-lt"/>
                <a:ea typeface="+mn-ea"/>
                <a:cs typeface="+mn-cs"/>
              </a:defRPr>
            </a:lvl2pPr>
            <a:lvl3pPr marL="1300002" indent="0" algn="ctr" defTabSz="650001" rtl="0" eaLnBrk="1" latinLnBrk="0" hangingPunct="1">
              <a:spcBef>
                <a:spcPct val="20000"/>
              </a:spcBef>
              <a:buFont typeface="Arial"/>
              <a:buNone/>
              <a:defRPr sz="3400" kern="1200">
                <a:solidFill>
                  <a:schemeClr val="tx1">
                    <a:tint val="75000"/>
                  </a:schemeClr>
                </a:solidFill>
                <a:latin typeface="+mn-lt"/>
                <a:ea typeface="+mn-ea"/>
                <a:cs typeface="+mn-cs"/>
              </a:defRPr>
            </a:lvl3pPr>
            <a:lvl4pPr marL="1950004" indent="0" algn="ctr" defTabSz="650001" rtl="0" eaLnBrk="1" latinLnBrk="0" hangingPunct="1">
              <a:spcBef>
                <a:spcPct val="20000"/>
              </a:spcBef>
              <a:buFont typeface="Arial"/>
              <a:buNone/>
              <a:defRPr sz="2800" kern="1200">
                <a:solidFill>
                  <a:schemeClr val="tx1">
                    <a:tint val="75000"/>
                  </a:schemeClr>
                </a:solidFill>
                <a:latin typeface="+mn-lt"/>
                <a:ea typeface="+mn-ea"/>
                <a:cs typeface="+mn-cs"/>
              </a:defRPr>
            </a:lvl4pPr>
            <a:lvl5pPr marL="2600005" indent="0" algn="ctr" defTabSz="650001" rtl="0" eaLnBrk="1" latinLnBrk="0" hangingPunct="1">
              <a:spcBef>
                <a:spcPct val="20000"/>
              </a:spcBef>
              <a:buFont typeface="Arial"/>
              <a:buNone/>
              <a:defRPr sz="2800" kern="1200">
                <a:solidFill>
                  <a:schemeClr val="tx1">
                    <a:tint val="75000"/>
                  </a:schemeClr>
                </a:solidFill>
                <a:latin typeface="+mn-lt"/>
                <a:ea typeface="+mn-ea"/>
                <a:cs typeface="+mn-cs"/>
              </a:defRPr>
            </a:lvl5pPr>
            <a:lvl6pPr marL="3250006" indent="0" algn="ctr" defTabSz="650001" rtl="0" eaLnBrk="1" latinLnBrk="0" hangingPunct="1">
              <a:spcBef>
                <a:spcPct val="20000"/>
              </a:spcBef>
              <a:buFont typeface="Arial"/>
              <a:buNone/>
              <a:defRPr sz="2800" kern="1200">
                <a:solidFill>
                  <a:schemeClr val="tx1">
                    <a:tint val="75000"/>
                  </a:schemeClr>
                </a:solidFill>
                <a:latin typeface="+mn-lt"/>
                <a:ea typeface="+mn-ea"/>
                <a:cs typeface="+mn-cs"/>
              </a:defRPr>
            </a:lvl6pPr>
            <a:lvl7pPr marL="3900007" indent="0" algn="ctr" defTabSz="650001" rtl="0" eaLnBrk="1" latinLnBrk="0" hangingPunct="1">
              <a:spcBef>
                <a:spcPct val="20000"/>
              </a:spcBef>
              <a:buFont typeface="Arial"/>
              <a:buNone/>
              <a:defRPr sz="2800" kern="1200">
                <a:solidFill>
                  <a:schemeClr val="tx1">
                    <a:tint val="75000"/>
                  </a:schemeClr>
                </a:solidFill>
                <a:latin typeface="+mn-lt"/>
                <a:ea typeface="+mn-ea"/>
                <a:cs typeface="+mn-cs"/>
              </a:defRPr>
            </a:lvl7pPr>
            <a:lvl8pPr marL="4550009" indent="0" algn="ctr" defTabSz="650001" rtl="0" eaLnBrk="1" latinLnBrk="0" hangingPunct="1">
              <a:spcBef>
                <a:spcPct val="20000"/>
              </a:spcBef>
              <a:buFont typeface="Arial"/>
              <a:buNone/>
              <a:defRPr sz="2800" kern="1200">
                <a:solidFill>
                  <a:schemeClr val="tx1">
                    <a:tint val="75000"/>
                  </a:schemeClr>
                </a:solidFill>
                <a:latin typeface="+mn-lt"/>
                <a:ea typeface="+mn-ea"/>
                <a:cs typeface="+mn-cs"/>
              </a:defRPr>
            </a:lvl8pPr>
            <a:lvl9pPr marL="5200010" indent="0" algn="ctr" defTabSz="650001" rtl="0" eaLnBrk="1" latinLnBrk="0" hangingPunct="1">
              <a:spcBef>
                <a:spcPct val="20000"/>
              </a:spcBef>
              <a:buFont typeface="Arial"/>
              <a:buNone/>
              <a:defRPr sz="2800" kern="1200">
                <a:solidFill>
                  <a:schemeClr val="tx1">
                    <a:tint val="75000"/>
                  </a:schemeClr>
                </a:solidFill>
                <a:latin typeface="+mn-lt"/>
                <a:ea typeface="+mn-ea"/>
                <a:cs typeface="+mn-cs"/>
              </a:defRPr>
            </a:lvl9pPr>
          </a:lstStyle>
          <a:p>
            <a:r>
              <a:rPr lang="en-US" sz="3600" dirty="0"/>
              <a:t>…and research</a:t>
            </a:r>
          </a:p>
        </p:txBody>
      </p:sp>
    </p:spTree>
    <p:extLst>
      <p:ext uri="{BB962C8B-B14F-4D97-AF65-F5344CB8AC3E}">
        <p14:creationId xmlns:p14="http://schemas.microsoft.com/office/powerpoint/2010/main" val="237904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6B992-9F2E-6B47-AAE9-540F7A32D871}"/>
              </a:ext>
            </a:extLst>
          </p:cNvPr>
          <p:cNvSpPr>
            <a:spLocks noGrp="1"/>
          </p:cNvSpPr>
          <p:nvPr>
            <p:ph type="ctrTitle"/>
          </p:nvPr>
        </p:nvSpPr>
        <p:spPr/>
        <p:txBody>
          <a:bodyPr/>
          <a:lstStyle/>
          <a:p>
            <a:r>
              <a:rPr lang="en-US" dirty="0"/>
              <a:t>Teaching</a:t>
            </a:r>
          </a:p>
        </p:txBody>
      </p:sp>
      <p:sp>
        <p:nvSpPr>
          <p:cNvPr id="6" name="Text Placeholder 5">
            <a:extLst>
              <a:ext uri="{FF2B5EF4-FFF2-40B4-BE49-F238E27FC236}">
                <a16:creationId xmlns:a16="http://schemas.microsoft.com/office/drawing/2014/main" id="{2D265328-820E-974F-9CCC-42B6D5E6B6BD}"/>
              </a:ext>
            </a:extLst>
          </p:cNvPr>
          <p:cNvSpPr>
            <a:spLocks noGrp="1"/>
          </p:cNvSpPr>
          <p:nvPr>
            <p:ph type="body" sz="quarter" idx="10"/>
          </p:nvPr>
        </p:nvSpPr>
        <p:spPr>
          <a:xfrm>
            <a:off x="1119168" y="3734682"/>
            <a:ext cx="5172776" cy="4429604"/>
          </a:xfrm>
        </p:spPr>
        <p:txBody>
          <a:bodyPr/>
          <a:lstStyle/>
          <a:p>
            <a:r>
              <a:rPr lang="en-US" sz="3600" dirty="0"/>
              <a:t>Algorithms and data structures</a:t>
            </a:r>
          </a:p>
          <a:p>
            <a:r>
              <a:rPr lang="en-US" sz="3600" dirty="0"/>
              <a:t>Human aspects of Computer Science</a:t>
            </a:r>
          </a:p>
          <a:p>
            <a:r>
              <a:rPr lang="en-US" sz="3600" dirty="0"/>
              <a:t>Web design</a:t>
            </a:r>
          </a:p>
          <a:p>
            <a:r>
              <a:rPr lang="en-US" sz="3600" dirty="0"/>
              <a:t>Advanced topics in interactive technologies</a:t>
            </a:r>
          </a:p>
        </p:txBody>
      </p:sp>
      <p:sp>
        <p:nvSpPr>
          <p:cNvPr id="4" name="Text Placeholder 5">
            <a:extLst>
              <a:ext uri="{FF2B5EF4-FFF2-40B4-BE49-F238E27FC236}">
                <a16:creationId xmlns:a16="http://schemas.microsoft.com/office/drawing/2014/main" id="{A8CD6EF9-2ED0-E643-B0C7-F58E56FA9D2E}"/>
              </a:ext>
            </a:extLst>
          </p:cNvPr>
          <p:cNvSpPr txBox="1">
            <a:spLocks/>
          </p:cNvSpPr>
          <p:nvPr/>
        </p:nvSpPr>
        <p:spPr>
          <a:xfrm>
            <a:off x="6300768" y="3712910"/>
            <a:ext cx="5172776" cy="4429604"/>
          </a:xfrm>
          <a:prstGeom prst="rect">
            <a:avLst/>
          </a:prstGeom>
        </p:spPr>
        <p:txBody>
          <a:bodyPr vert="horz" lIns="130000" tIns="65000" rIns="130000" bIns="65000" rtlCol="0">
            <a:noAutofit/>
          </a:bodyPr>
          <a:lstStyle>
            <a:lvl1pPr marL="0" indent="0" algn="l" defTabSz="650001" rtl="0" eaLnBrk="1" latinLnBrk="0" hangingPunct="1">
              <a:spcBef>
                <a:spcPct val="20000"/>
              </a:spcBef>
              <a:buFont typeface="Arial"/>
              <a:buNone/>
              <a:defRPr sz="4400" kern="1200" cap="none" baseline="0">
                <a:solidFill>
                  <a:srgbClr val="FFFFFF"/>
                </a:solidFill>
                <a:latin typeface="+mn-lt"/>
                <a:ea typeface="+mn-ea"/>
                <a:cs typeface="+mn-cs"/>
              </a:defRPr>
            </a:lvl1pPr>
            <a:lvl2pPr marL="650001" indent="0" algn="l" defTabSz="650001" rtl="0" eaLnBrk="1" latinLnBrk="0" hangingPunct="1">
              <a:spcBef>
                <a:spcPct val="20000"/>
              </a:spcBef>
              <a:buFont typeface="Arial"/>
              <a:buNone/>
              <a:defRPr sz="4000" kern="1200">
                <a:solidFill>
                  <a:schemeClr val="tx1"/>
                </a:solidFill>
                <a:latin typeface="+mn-lt"/>
                <a:ea typeface="+mn-ea"/>
                <a:cs typeface="+mn-cs"/>
              </a:defRPr>
            </a:lvl2pPr>
            <a:lvl3pPr marL="1625003" indent="-325001" algn="l" defTabSz="650001" rtl="0" eaLnBrk="1" latinLnBrk="0" hangingPunct="1">
              <a:spcBef>
                <a:spcPct val="20000"/>
              </a:spcBef>
              <a:buFont typeface="Arial"/>
              <a:buChar char="•"/>
              <a:defRPr sz="3200" kern="1200">
                <a:solidFill>
                  <a:schemeClr val="tx1"/>
                </a:solidFill>
                <a:latin typeface="+mn-lt"/>
                <a:ea typeface="+mn-ea"/>
                <a:cs typeface="+mn-cs"/>
              </a:defRPr>
            </a:lvl3pPr>
            <a:lvl4pPr marL="2275004" indent="-325001" algn="l" defTabSz="650001" rtl="0" eaLnBrk="1" latinLnBrk="0" hangingPunct="1">
              <a:spcBef>
                <a:spcPct val="20000"/>
              </a:spcBef>
              <a:buFont typeface="Arial"/>
              <a:buChar char="–"/>
              <a:defRPr sz="3200" kern="1200">
                <a:solidFill>
                  <a:schemeClr val="tx1"/>
                </a:solidFill>
                <a:latin typeface="+mn-lt"/>
                <a:ea typeface="+mn-ea"/>
                <a:cs typeface="+mn-cs"/>
              </a:defRPr>
            </a:lvl4pPr>
            <a:lvl5pPr marL="2925006" indent="-325001" algn="l" defTabSz="650001" rtl="0" eaLnBrk="1" latinLnBrk="0" hangingPunct="1">
              <a:spcBef>
                <a:spcPct val="20000"/>
              </a:spcBef>
              <a:buFont typeface="Arial"/>
              <a:buChar char="»"/>
              <a:defRPr sz="3200" kern="1200">
                <a:solidFill>
                  <a:schemeClr val="tx1"/>
                </a:solidFill>
                <a:latin typeface="+mn-lt"/>
                <a:ea typeface="+mn-ea"/>
                <a:cs typeface="+mn-cs"/>
              </a:defRPr>
            </a:lvl5pPr>
            <a:lvl6pPr marL="3575007" indent="-325001" algn="l" defTabSz="650001" rtl="0" eaLnBrk="1" latinLnBrk="0" hangingPunct="1">
              <a:spcBef>
                <a:spcPct val="20000"/>
              </a:spcBef>
              <a:buFont typeface="Arial"/>
              <a:buChar char="•"/>
              <a:defRPr sz="2800" kern="1200">
                <a:solidFill>
                  <a:schemeClr val="tx1"/>
                </a:solidFill>
                <a:latin typeface="+mn-lt"/>
                <a:ea typeface="+mn-ea"/>
                <a:cs typeface="+mn-cs"/>
              </a:defRPr>
            </a:lvl6pPr>
            <a:lvl7pPr marL="4225008" indent="-325001" algn="l" defTabSz="650001" rtl="0" eaLnBrk="1" latinLnBrk="0" hangingPunct="1">
              <a:spcBef>
                <a:spcPct val="20000"/>
              </a:spcBef>
              <a:buFont typeface="Arial"/>
              <a:buChar char="•"/>
              <a:defRPr sz="2800" kern="1200">
                <a:solidFill>
                  <a:schemeClr val="tx1"/>
                </a:solidFill>
                <a:latin typeface="+mn-lt"/>
                <a:ea typeface="+mn-ea"/>
                <a:cs typeface="+mn-cs"/>
              </a:defRPr>
            </a:lvl7pPr>
            <a:lvl8pPr marL="4875009" indent="-325001" algn="l" defTabSz="650001" rtl="0" eaLnBrk="1" latinLnBrk="0" hangingPunct="1">
              <a:spcBef>
                <a:spcPct val="20000"/>
              </a:spcBef>
              <a:buFont typeface="Arial"/>
              <a:buChar char="•"/>
              <a:defRPr sz="2800" kern="1200">
                <a:solidFill>
                  <a:schemeClr val="tx1"/>
                </a:solidFill>
                <a:latin typeface="+mn-lt"/>
                <a:ea typeface="+mn-ea"/>
                <a:cs typeface="+mn-cs"/>
              </a:defRPr>
            </a:lvl8pPr>
            <a:lvl9pPr marL="5525011" indent="-325001" algn="l" defTabSz="650001" rtl="0" eaLnBrk="1" latinLnBrk="0" hangingPunct="1">
              <a:spcBef>
                <a:spcPct val="20000"/>
              </a:spcBef>
              <a:buFont typeface="Arial"/>
              <a:buChar char="•"/>
              <a:defRPr sz="2800" kern="1200">
                <a:solidFill>
                  <a:schemeClr val="tx1"/>
                </a:solidFill>
                <a:latin typeface="+mn-lt"/>
                <a:ea typeface="+mn-ea"/>
                <a:cs typeface="+mn-cs"/>
              </a:defRPr>
            </a:lvl9pPr>
          </a:lstStyle>
          <a:p>
            <a:r>
              <a:rPr lang="en-US" sz="3600" dirty="0"/>
              <a:t>Crash course on C programming</a:t>
            </a:r>
          </a:p>
          <a:p>
            <a:r>
              <a:rPr lang="en-US" sz="3600" dirty="0"/>
              <a:t>IT as an enabling technology</a:t>
            </a:r>
          </a:p>
          <a:p>
            <a:r>
              <a:rPr lang="en-US" sz="3600" dirty="0"/>
              <a:t>Lexical and syntax analysis of programming languages</a:t>
            </a:r>
          </a:p>
          <a:p>
            <a:r>
              <a:rPr lang="en-US" sz="3600" dirty="0"/>
              <a:t>…</a:t>
            </a:r>
          </a:p>
        </p:txBody>
      </p:sp>
    </p:spTree>
    <p:extLst>
      <p:ext uri="{BB962C8B-B14F-4D97-AF65-F5344CB8AC3E}">
        <p14:creationId xmlns:p14="http://schemas.microsoft.com/office/powerpoint/2010/main" val="237372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500"/>
                                        <p:tgtEl>
                                          <p:spTgt spid="4">
                                            <p:txEl>
                                              <p:pRg st="0" end="0"/>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left)">
                                      <p:cBhvr>
                                        <p:cTn id="27" dur="500"/>
                                        <p:tgtEl>
                                          <p:spTgt spid="4">
                                            <p:txEl>
                                              <p:pRg st="1" end="1"/>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wipe(left)">
                                      <p:cBhvr>
                                        <p:cTn id="31" dur="500"/>
                                        <p:tgtEl>
                                          <p:spTgt spid="4">
                                            <p:txEl>
                                              <p:pRg st="2" end="2"/>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wipe(left)">
                                      <p:cBhvr>
                                        <p:cTn id="3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79B51-9B01-014E-B009-CA8BF8E08250}"/>
              </a:ext>
            </a:extLst>
          </p:cNvPr>
          <p:cNvSpPr>
            <a:spLocks noGrp="1"/>
          </p:cNvSpPr>
          <p:nvPr>
            <p:ph type="ctrTitle"/>
          </p:nvPr>
        </p:nvSpPr>
        <p:spPr/>
        <p:txBody>
          <a:bodyPr/>
          <a:lstStyle/>
          <a:p>
            <a:r>
              <a:rPr lang="en-US" dirty="0"/>
              <a:t>Research</a:t>
            </a:r>
          </a:p>
        </p:txBody>
      </p:sp>
      <p:sp>
        <p:nvSpPr>
          <p:cNvPr id="3" name="Subtitle 2">
            <a:extLst>
              <a:ext uri="{FF2B5EF4-FFF2-40B4-BE49-F238E27FC236}">
                <a16:creationId xmlns:a16="http://schemas.microsoft.com/office/drawing/2014/main" id="{5DD30391-830A-124C-9362-E275E7E34973}"/>
              </a:ext>
            </a:extLst>
          </p:cNvPr>
          <p:cNvSpPr>
            <a:spLocks noGrp="1"/>
          </p:cNvSpPr>
          <p:nvPr>
            <p:ph type="subTitle" idx="4294967295"/>
          </p:nvPr>
        </p:nvSpPr>
        <p:spPr>
          <a:xfrm>
            <a:off x="974527" y="3729462"/>
            <a:ext cx="9511890" cy="776599"/>
          </a:xfrm>
        </p:spPr>
        <p:txBody>
          <a:bodyPr>
            <a:normAutofit fontScale="92500" lnSpcReduction="10000"/>
          </a:bodyPr>
          <a:lstStyle/>
          <a:p>
            <a:r>
              <a:rPr lang="en-US" cap="none" dirty="0">
                <a:solidFill>
                  <a:schemeClr val="bg1"/>
                </a:solidFill>
              </a:rPr>
              <a:t>Human-computer interaction</a:t>
            </a:r>
          </a:p>
        </p:txBody>
      </p:sp>
      <p:sp>
        <p:nvSpPr>
          <p:cNvPr id="6" name="Text Placeholder 5">
            <a:extLst>
              <a:ext uri="{FF2B5EF4-FFF2-40B4-BE49-F238E27FC236}">
                <a16:creationId xmlns:a16="http://schemas.microsoft.com/office/drawing/2014/main" id="{C68B6C38-0A7C-A543-A674-6E6EF92D6279}"/>
              </a:ext>
            </a:extLst>
          </p:cNvPr>
          <p:cNvSpPr>
            <a:spLocks noGrp="1"/>
          </p:cNvSpPr>
          <p:nvPr>
            <p:ph type="body" sz="quarter" idx="10"/>
          </p:nvPr>
        </p:nvSpPr>
        <p:spPr>
          <a:xfrm>
            <a:off x="1089498" y="4599473"/>
            <a:ext cx="5237543" cy="4097055"/>
          </a:xfrm>
        </p:spPr>
        <p:txBody>
          <a:bodyPr/>
          <a:lstStyle/>
          <a:p>
            <a:pPr marL="342900" indent="-342900">
              <a:buFont typeface="Arial" panose="020B0604020202020204" pitchFamily="34" charset="0"/>
              <a:buChar char="•"/>
            </a:pPr>
            <a:r>
              <a:rPr lang="en-US" sz="4000" dirty="0">
                <a:solidFill>
                  <a:schemeClr val="bg1"/>
                </a:solidFill>
              </a:rPr>
              <a:t>Multimodal interaction</a:t>
            </a:r>
          </a:p>
          <a:p>
            <a:pPr lvl="1"/>
            <a:r>
              <a:rPr lang="en-US" sz="3200" dirty="0">
                <a:solidFill>
                  <a:schemeClr val="bg1"/>
                </a:solidFill>
              </a:rPr>
              <a:t>speech</a:t>
            </a:r>
          </a:p>
          <a:p>
            <a:pPr lvl="1"/>
            <a:r>
              <a:rPr lang="en-US" sz="3200" dirty="0">
                <a:solidFill>
                  <a:schemeClr val="bg1"/>
                </a:solidFill>
              </a:rPr>
              <a:t>non-speech sounds</a:t>
            </a:r>
          </a:p>
          <a:p>
            <a:pPr lvl="1"/>
            <a:r>
              <a:rPr lang="en-US" sz="3200" dirty="0">
                <a:solidFill>
                  <a:schemeClr val="bg1"/>
                </a:solidFill>
              </a:rPr>
              <a:t>tactile interaction</a:t>
            </a:r>
          </a:p>
          <a:p>
            <a:endParaRPr lang="en-US" sz="3200" dirty="0">
              <a:solidFill>
                <a:schemeClr val="bg1"/>
              </a:solidFill>
            </a:endParaRPr>
          </a:p>
        </p:txBody>
      </p:sp>
      <p:sp>
        <p:nvSpPr>
          <p:cNvPr id="7" name="Text Placeholder 5">
            <a:extLst>
              <a:ext uri="{FF2B5EF4-FFF2-40B4-BE49-F238E27FC236}">
                <a16:creationId xmlns:a16="http://schemas.microsoft.com/office/drawing/2014/main" id="{24748B49-8A0C-5043-87D0-2AE332066EF9}"/>
              </a:ext>
            </a:extLst>
          </p:cNvPr>
          <p:cNvSpPr txBox="1">
            <a:spLocks/>
          </p:cNvSpPr>
          <p:nvPr/>
        </p:nvSpPr>
        <p:spPr>
          <a:xfrm>
            <a:off x="6666649" y="4582697"/>
            <a:ext cx="3966900" cy="3318671"/>
          </a:xfrm>
          <a:prstGeom prst="rect">
            <a:avLst/>
          </a:prstGeom>
        </p:spPr>
        <p:txBody>
          <a:bodyPr vert="horz" lIns="97386" tIns="48692" rIns="97386" bIns="48692" rtlCol="0">
            <a:noAutofit/>
          </a:bodyPr>
          <a:lstStyle>
            <a:lvl1pPr marL="0" indent="-424800" algn="l" defTabSz="650001" rtl="0" eaLnBrk="1" latinLnBrk="0" hangingPunct="1">
              <a:spcBef>
                <a:spcPct val="20000"/>
              </a:spcBef>
              <a:buSzPct val="80000"/>
              <a:buFont typeface="Wingdings" charset="2"/>
              <a:buChar char="§"/>
              <a:defRPr sz="3200" kern="1200" cap="none" baseline="0">
                <a:solidFill>
                  <a:schemeClr val="bg1"/>
                </a:solidFill>
                <a:latin typeface="+mn-lt"/>
                <a:ea typeface="+mn-ea"/>
                <a:cs typeface="+mn-cs"/>
              </a:defRPr>
            </a:lvl1pPr>
            <a:lvl2pPr marL="1056252" indent="-406251" algn="l" defTabSz="650001" rtl="0" eaLnBrk="1" latinLnBrk="0" hangingPunct="1">
              <a:spcBef>
                <a:spcPct val="20000"/>
              </a:spcBef>
              <a:buFont typeface="Arial"/>
              <a:buChar char="–"/>
              <a:defRPr sz="3200" kern="1200">
                <a:solidFill>
                  <a:schemeClr val="bg1"/>
                </a:solidFill>
                <a:latin typeface="+mn-lt"/>
                <a:ea typeface="+mn-ea"/>
                <a:cs typeface="+mn-cs"/>
              </a:defRPr>
            </a:lvl2pPr>
            <a:lvl3pPr marL="1625003" indent="-325001" algn="l" defTabSz="650001" rtl="0" eaLnBrk="1" latinLnBrk="0" hangingPunct="1">
              <a:spcBef>
                <a:spcPct val="20000"/>
              </a:spcBef>
              <a:buFont typeface="Arial"/>
              <a:buChar char="•"/>
              <a:defRPr sz="3200" kern="1200">
                <a:solidFill>
                  <a:schemeClr val="bg1"/>
                </a:solidFill>
                <a:latin typeface="+mn-lt"/>
                <a:ea typeface="+mn-ea"/>
                <a:cs typeface="+mn-cs"/>
              </a:defRPr>
            </a:lvl3pPr>
            <a:lvl4pPr marL="2275004" indent="-325001" algn="l" defTabSz="650001" rtl="0" eaLnBrk="1" latinLnBrk="0" hangingPunct="1">
              <a:spcBef>
                <a:spcPct val="20000"/>
              </a:spcBef>
              <a:buFont typeface="Arial"/>
              <a:buChar char="–"/>
              <a:defRPr sz="2800" kern="1200">
                <a:solidFill>
                  <a:schemeClr val="bg1"/>
                </a:solidFill>
                <a:latin typeface="+mn-lt"/>
                <a:ea typeface="+mn-ea"/>
                <a:cs typeface="+mn-cs"/>
              </a:defRPr>
            </a:lvl4pPr>
            <a:lvl5pPr marL="2925006" indent="-325001" algn="l" defTabSz="650001" rtl="0" eaLnBrk="1" latinLnBrk="0" hangingPunct="1">
              <a:spcBef>
                <a:spcPct val="20000"/>
              </a:spcBef>
              <a:buFont typeface="Arial"/>
              <a:buChar char="»"/>
              <a:defRPr sz="2800" kern="1200">
                <a:solidFill>
                  <a:schemeClr val="bg1"/>
                </a:solidFill>
                <a:latin typeface="+mn-lt"/>
                <a:ea typeface="+mn-ea"/>
                <a:cs typeface="+mn-cs"/>
              </a:defRPr>
            </a:lvl5pPr>
            <a:lvl6pPr marL="3575007" indent="-325001" algn="l" defTabSz="650001" rtl="0" eaLnBrk="1" latinLnBrk="0" hangingPunct="1">
              <a:spcBef>
                <a:spcPct val="20000"/>
              </a:spcBef>
              <a:buFont typeface="Arial"/>
              <a:buChar char="•"/>
              <a:defRPr sz="2800" kern="1200">
                <a:solidFill>
                  <a:schemeClr val="bg1"/>
                </a:solidFill>
                <a:latin typeface="+mn-lt"/>
                <a:ea typeface="+mn-ea"/>
                <a:cs typeface="+mn-cs"/>
              </a:defRPr>
            </a:lvl6pPr>
            <a:lvl7pPr marL="4225008" indent="-325001" algn="l" defTabSz="650001" rtl="0" eaLnBrk="1" latinLnBrk="0" hangingPunct="1">
              <a:spcBef>
                <a:spcPct val="20000"/>
              </a:spcBef>
              <a:buFont typeface="Arial"/>
              <a:buChar char="•"/>
              <a:defRPr sz="2800" kern="1200">
                <a:solidFill>
                  <a:schemeClr val="tx1"/>
                </a:solidFill>
                <a:latin typeface="+mn-lt"/>
                <a:ea typeface="+mn-ea"/>
                <a:cs typeface="+mn-cs"/>
              </a:defRPr>
            </a:lvl7pPr>
            <a:lvl8pPr marL="4875009" indent="-325001" algn="l" defTabSz="650001" rtl="0" eaLnBrk="1" latinLnBrk="0" hangingPunct="1">
              <a:spcBef>
                <a:spcPct val="20000"/>
              </a:spcBef>
              <a:buFont typeface="Arial"/>
              <a:buChar char="•"/>
              <a:defRPr sz="2800" kern="1200">
                <a:solidFill>
                  <a:schemeClr val="tx1"/>
                </a:solidFill>
                <a:latin typeface="+mn-lt"/>
                <a:ea typeface="+mn-ea"/>
                <a:cs typeface="+mn-cs"/>
              </a:defRPr>
            </a:lvl8pPr>
            <a:lvl9pPr marL="5525011" indent="-325001" algn="l" defTabSz="650001" rtl="0" eaLnBrk="1" latinLnBrk="0" hangingPunct="1">
              <a:spcBef>
                <a:spcPct val="20000"/>
              </a:spcBef>
              <a:buFont typeface="Arial"/>
              <a:buChar char="•"/>
              <a:defRPr sz="2800" kern="1200">
                <a:solidFill>
                  <a:schemeClr val="tx1"/>
                </a:solidFill>
                <a:latin typeface="+mn-lt"/>
                <a:ea typeface="+mn-ea"/>
                <a:cs typeface="+mn-cs"/>
              </a:defRPr>
            </a:lvl9pPr>
          </a:lstStyle>
          <a:p>
            <a:endParaRPr lang="en-US" sz="2397" dirty="0"/>
          </a:p>
        </p:txBody>
      </p:sp>
      <p:sp>
        <p:nvSpPr>
          <p:cNvPr id="8" name="Text Placeholder 5">
            <a:extLst>
              <a:ext uri="{FF2B5EF4-FFF2-40B4-BE49-F238E27FC236}">
                <a16:creationId xmlns:a16="http://schemas.microsoft.com/office/drawing/2014/main" id="{60CAEBD5-F1CC-3A48-BA47-FB3E51AB9B87}"/>
              </a:ext>
            </a:extLst>
          </p:cNvPr>
          <p:cNvSpPr txBox="1">
            <a:spLocks/>
          </p:cNvSpPr>
          <p:nvPr/>
        </p:nvSpPr>
        <p:spPr>
          <a:xfrm>
            <a:off x="5704114" y="4599473"/>
            <a:ext cx="5560515" cy="3913156"/>
          </a:xfrm>
          <a:prstGeom prst="rect">
            <a:avLst/>
          </a:prstGeom>
        </p:spPr>
        <p:txBody>
          <a:bodyPr vert="horz" lIns="97386" tIns="48692" rIns="97386" bIns="48692" rtlCol="0">
            <a:noAutofit/>
          </a:bodyPr>
          <a:lstStyle>
            <a:lvl1pPr marL="0" indent="-424800" algn="l" defTabSz="650001" rtl="0" eaLnBrk="1" latinLnBrk="0" hangingPunct="1">
              <a:spcBef>
                <a:spcPct val="20000"/>
              </a:spcBef>
              <a:buSzPct val="80000"/>
              <a:buFont typeface="Wingdings" charset="2"/>
              <a:buChar char="§"/>
              <a:defRPr sz="3200" kern="1200" cap="none" baseline="0">
                <a:solidFill>
                  <a:schemeClr val="bg1"/>
                </a:solidFill>
                <a:latin typeface="+mn-lt"/>
                <a:ea typeface="+mn-ea"/>
                <a:cs typeface="+mn-cs"/>
              </a:defRPr>
            </a:lvl1pPr>
            <a:lvl2pPr marL="1056252" indent="-406251" algn="l" defTabSz="650001" rtl="0" eaLnBrk="1" latinLnBrk="0" hangingPunct="1">
              <a:spcBef>
                <a:spcPct val="20000"/>
              </a:spcBef>
              <a:buFont typeface="Arial"/>
              <a:buChar char="–"/>
              <a:defRPr sz="3200" kern="1200">
                <a:solidFill>
                  <a:schemeClr val="bg1"/>
                </a:solidFill>
                <a:latin typeface="+mn-lt"/>
                <a:ea typeface="+mn-ea"/>
                <a:cs typeface="+mn-cs"/>
              </a:defRPr>
            </a:lvl2pPr>
            <a:lvl3pPr marL="1625003" indent="-325001" algn="l" defTabSz="650001" rtl="0" eaLnBrk="1" latinLnBrk="0" hangingPunct="1">
              <a:spcBef>
                <a:spcPct val="20000"/>
              </a:spcBef>
              <a:buFont typeface="Arial"/>
              <a:buChar char="•"/>
              <a:defRPr sz="3200" kern="1200">
                <a:solidFill>
                  <a:schemeClr val="bg1"/>
                </a:solidFill>
                <a:latin typeface="+mn-lt"/>
                <a:ea typeface="+mn-ea"/>
                <a:cs typeface="+mn-cs"/>
              </a:defRPr>
            </a:lvl3pPr>
            <a:lvl4pPr marL="2275004" indent="-325001" algn="l" defTabSz="650001" rtl="0" eaLnBrk="1" latinLnBrk="0" hangingPunct="1">
              <a:spcBef>
                <a:spcPct val="20000"/>
              </a:spcBef>
              <a:buFont typeface="Arial"/>
              <a:buChar char="–"/>
              <a:defRPr sz="2800" kern="1200">
                <a:solidFill>
                  <a:schemeClr val="bg1"/>
                </a:solidFill>
                <a:latin typeface="+mn-lt"/>
                <a:ea typeface="+mn-ea"/>
                <a:cs typeface="+mn-cs"/>
              </a:defRPr>
            </a:lvl4pPr>
            <a:lvl5pPr marL="2925006" indent="-325001" algn="l" defTabSz="650001" rtl="0" eaLnBrk="1" latinLnBrk="0" hangingPunct="1">
              <a:spcBef>
                <a:spcPct val="20000"/>
              </a:spcBef>
              <a:buFont typeface="Arial"/>
              <a:buChar char="»"/>
              <a:defRPr sz="2800" kern="1200">
                <a:solidFill>
                  <a:schemeClr val="bg1"/>
                </a:solidFill>
                <a:latin typeface="+mn-lt"/>
                <a:ea typeface="+mn-ea"/>
                <a:cs typeface="+mn-cs"/>
              </a:defRPr>
            </a:lvl5pPr>
            <a:lvl6pPr marL="3575007" indent="-325001" algn="l" defTabSz="650001" rtl="0" eaLnBrk="1" latinLnBrk="0" hangingPunct="1">
              <a:spcBef>
                <a:spcPct val="20000"/>
              </a:spcBef>
              <a:buFont typeface="Arial"/>
              <a:buChar char="•"/>
              <a:defRPr sz="2800" kern="1200">
                <a:solidFill>
                  <a:schemeClr val="bg1"/>
                </a:solidFill>
                <a:latin typeface="+mn-lt"/>
                <a:ea typeface="+mn-ea"/>
                <a:cs typeface="+mn-cs"/>
              </a:defRPr>
            </a:lvl6pPr>
            <a:lvl7pPr marL="4225008" indent="-325001" algn="l" defTabSz="650001" rtl="0" eaLnBrk="1" latinLnBrk="0" hangingPunct="1">
              <a:spcBef>
                <a:spcPct val="20000"/>
              </a:spcBef>
              <a:buFont typeface="Arial"/>
              <a:buChar char="•"/>
              <a:defRPr sz="2800" kern="1200">
                <a:solidFill>
                  <a:schemeClr val="tx1"/>
                </a:solidFill>
                <a:latin typeface="+mn-lt"/>
                <a:ea typeface="+mn-ea"/>
                <a:cs typeface="+mn-cs"/>
              </a:defRPr>
            </a:lvl7pPr>
            <a:lvl8pPr marL="4875009" indent="-325001" algn="l" defTabSz="650001" rtl="0" eaLnBrk="1" latinLnBrk="0" hangingPunct="1">
              <a:spcBef>
                <a:spcPct val="20000"/>
              </a:spcBef>
              <a:buFont typeface="Arial"/>
              <a:buChar char="•"/>
              <a:defRPr sz="2800" kern="1200">
                <a:solidFill>
                  <a:schemeClr val="tx1"/>
                </a:solidFill>
                <a:latin typeface="+mn-lt"/>
                <a:ea typeface="+mn-ea"/>
                <a:cs typeface="+mn-cs"/>
              </a:defRPr>
            </a:lvl8pPr>
            <a:lvl9pPr marL="5525011" indent="-325001" algn="l" defTabSz="650001" rtl="0" eaLnBrk="1" latinLnBrk="0" hangingPunct="1">
              <a:spcBef>
                <a:spcPct val="20000"/>
              </a:spcBef>
              <a:buFont typeface="Arial"/>
              <a:buChar char="•"/>
              <a:defRPr sz="2800" kern="1200">
                <a:solidFill>
                  <a:schemeClr val="tx1"/>
                </a:solidFill>
                <a:latin typeface="+mn-lt"/>
                <a:ea typeface="+mn-ea"/>
                <a:cs typeface="+mn-cs"/>
              </a:defRPr>
            </a:lvl9pPr>
          </a:lstStyle>
          <a:p>
            <a:pPr marL="342900" indent="-342900">
              <a:buFont typeface="Arial" panose="020B0604020202020204" pitchFamily="34" charset="0"/>
              <a:buChar char="•"/>
            </a:pPr>
            <a:r>
              <a:rPr lang="en-US" sz="4000" dirty="0"/>
              <a:t>Users with particular needs</a:t>
            </a:r>
          </a:p>
          <a:p>
            <a:pPr lvl="1"/>
            <a:r>
              <a:rPr lang="en-US" dirty="0"/>
              <a:t>blind people</a:t>
            </a:r>
          </a:p>
          <a:p>
            <a:pPr lvl="1"/>
            <a:r>
              <a:rPr lang="en-US" dirty="0"/>
              <a:t>older people</a:t>
            </a:r>
          </a:p>
          <a:p>
            <a:r>
              <a:rPr lang="en-US" sz="4000" dirty="0"/>
              <a:t>Usable security</a:t>
            </a:r>
          </a:p>
          <a:p>
            <a:r>
              <a:rPr lang="en-US" sz="4000" dirty="0"/>
              <a:t>Culture and interaction</a:t>
            </a:r>
          </a:p>
        </p:txBody>
      </p:sp>
    </p:spTree>
    <p:extLst>
      <p:ext uri="{BB962C8B-B14F-4D97-AF65-F5344CB8AC3E}">
        <p14:creationId xmlns:p14="http://schemas.microsoft.com/office/powerpoint/2010/main" val="398078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wipe(left)">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left)">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wipe(left)">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wipe(left)">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wipe(left)">
                                      <p:cBhvr>
                                        <p:cTn id="38" dur="500"/>
                                        <p:tgtEl>
                                          <p:spTgt spid="8">
                                            <p:txEl>
                                              <p:pRg st="3" end="3"/>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wipe(left)">
                                      <p:cBhvr>
                                        <p:cTn id="4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AB3C5-08CD-D0C9-31F1-E713FDAEB6B9}"/>
              </a:ext>
            </a:extLst>
          </p:cNvPr>
          <p:cNvSpPr>
            <a:spLocks noGrp="1"/>
          </p:cNvSpPr>
          <p:nvPr>
            <p:ph type="title"/>
          </p:nvPr>
        </p:nvSpPr>
        <p:spPr/>
        <p:txBody>
          <a:bodyPr>
            <a:noAutofit/>
          </a:bodyPr>
          <a:lstStyle/>
          <a:p>
            <a:r>
              <a:rPr lang="en-GB" sz="5400" dirty="0"/>
              <a:t>What is Artificial Intelligence (AI)?</a:t>
            </a:r>
          </a:p>
        </p:txBody>
      </p:sp>
      <p:sp>
        <p:nvSpPr>
          <p:cNvPr id="3" name="Text Placeholder 2">
            <a:extLst>
              <a:ext uri="{FF2B5EF4-FFF2-40B4-BE49-F238E27FC236}">
                <a16:creationId xmlns:a16="http://schemas.microsoft.com/office/drawing/2014/main" id="{C844C7FC-C2A6-8DD0-084E-E3855BE40289}"/>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576041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26227-EAFE-0385-371E-B85B18395999}"/>
              </a:ext>
            </a:extLst>
          </p:cNvPr>
          <p:cNvSpPr>
            <a:spLocks noGrp="1"/>
          </p:cNvSpPr>
          <p:nvPr>
            <p:ph type="title"/>
          </p:nvPr>
        </p:nvSpPr>
        <p:spPr>
          <a:xfrm>
            <a:off x="649685" y="3238980"/>
            <a:ext cx="1954367" cy="1626129"/>
          </a:xfrm>
        </p:spPr>
        <p:txBody>
          <a:bodyPr/>
          <a:lstStyle/>
          <a:p>
            <a:r>
              <a:rPr lang="en-GB" dirty="0"/>
              <a:t>AI</a:t>
            </a:r>
          </a:p>
        </p:txBody>
      </p:sp>
      <p:sp>
        <p:nvSpPr>
          <p:cNvPr id="3" name="Text Placeholder 2">
            <a:extLst>
              <a:ext uri="{FF2B5EF4-FFF2-40B4-BE49-F238E27FC236}">
                <a16:creationId xmlns:a16="http://schemas.microsoft.com/office/drawing/2014/main" id="{FDB6C253-689F-837F-64B1-A75F7481BFF6}"/>
              </a:ext>
            </a:extLst>
          </p:cNvPr>
          <p:cNvSpPr>
            <a:spLocks noGrp="1"/>
          </p:cNvSpPr>
          <p:nvPr>
            <p:ph type="body" sz="quarter" idx="10"/>
          </p:nvPr>
        </p:nvSpPr>
        <p:spPr>
          <a:xfrm>
            <a:off x="649288" y="4968346"/>
            <a:ext cx="11425481" cy="3823962"/>
          </a:xfrm>
        </p:spPr>
        <p:txBody>
          <a:bodyPr/>
          <a:lstStyle/>
          <a:p>
            <a:r>
              <a:rPr lang="en-GB" dirty="0"/>
              <a:t>To me:</a:t>
            </a:r>
          </a:p>
          <a:p>
            <a:r>
              <a:rPr lang="en-GB" i="1" dirty="0"/>
              <a:t>Getting a machine to do something that previously could only be done by a person</a:t>
            </a:r>
          </a:p>
          <a:p>
            <a:endParaRPr lang="en-GB" dirty="0"/>
          </a:p>
        </p:txBody>
      </p:sp>
      <p:sp>
        <p:nvSpPr>
          <p:cNvPr id="4" name="Title 1">
            <a:extLst>
              <a:ext uri="{FF2B5EF4-FFF2-40B4-BE49-F238E27FC236}">
                <a16:creationId xmlns:a16="http://schemas.microsoft.com/office/drawing/2014/main" id="{965B00D2-CF55-C7F1-7FD3-7007713E7677}"/>
              </a:ext>
            </a:extLst>
          </p:cNvPr>
          <p:cNvSpPr txBox="1">
            <a:spLocks/>
          </p:cNvSpPr>
          <p:nvPr/>
        </p:nvSpPr>
        <p:spPr>
          <a:xfrm>
            <a:off x="1776120" y="3184847"/>
            <a:ext cx="1954367" cy="1626129"/>
          </a:xfrm>
          <a:prstGeom prst="rect">
            <a:avLst/>
          </a:prstGeom>
        </p:spPr>
        <p:txBody>
          <a:bodyPr vert="horz" lIns="130000" tIns="65000" rIns="130000" bIns="65000" rtlCol="0" anchor="ctr">
            <a:normAutofit/>
          </a:bodyPr>
          <a:lstStyle>
            <a:lvl1pPr algn="l" defTabSz="650001" rtl="0" eaLnBrk="1" latinLnBrk="0" hangingPunct="1">
              <a:spcBef>
                <a:spcPct val="0"/>
              </a:spcBef>
              <a:buNone/>
              <a:defRPr sz="7800" b="1" kern="1200">
                <a:solidFill>
                  <a:schemeClr val="bg1"/>
                </a:solidFill>
                <a:latin typeface="Cambria"/>
                <a:ea typeface="+mj-ea"/>
                <a:cs typeface="Cambria"/>
              </a:defRPr>
            </a:lvl1pPr>
          </a:lstStyle>
          <a:p>
            <a:r>
              <a:rPr lang="en-GB" dirty="0"/>
              <a:t>?</a:t>
            </a:r>
          </a:p>
        </p:txBody>
      </p:sp>
    </p:spTree>
    <p:extLst>
      <p:ext uri="{BB962C8B-B14F-4D97-AF65-F5344CB8AC3E}">
        <p14:creationId xmlns:p14="http://schemas.microsoft.com/office/powerpoint/2010/main" val="143046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par>
                          <p:cTn id="10" fill="hold">
                            <p:stCondLst>
                              <p:cond delay="0"/>
                            </p:stCondLst>
                            <p:childTnLst>
                              <p:par>
                                <p:cTn id="11" presetID="22" presetClass="entr" presetSubtype="8" fill="hold" nodeType="after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26227-EAFE-0385-371E-B85B18395999}"/>
              </a:ext>
            </a:extLst>
          </p:cNvPr>
          <p:cNvSpPr>
            <a:spLocks noGrp="1"/>
          </p:cNvSpPr>
          <p:nvPr>
            <p:ph type="title"/>
          </p:nvPr>
        </p:nvSpPr>
        <p:spPr/>
        <p:txBody>
          <a:bodyPr>
            <a:noAutofit/>
          </a:bodyPr>
          <a:lstStyle/>
          <a:p>
            <a:r>
              <a:rPr lang="en-GB" sz="4800" i="1" dirty="0"/>
              <a:t>Getting a machine to do something that previously could only be done by a person</a:t>
            </a:r>
          </a:p>
        </p:txBody>
      </p:sp>
      <p:sp>
        <p:nvSpPr>
          <p:cNvPr id="3" name="Text Placeholder 2">
            <a:extLst>
              <a:ext uri="{FF2B5EF4-FFF2-40B4-BE49-F238E27FC236}">
                <a16:creationId xmlns:a16="http://schemas.microsoft.com/office/drawing/2014/main" id="{FDB6C253-689F-837F-64B1-A75F7481BFF6}"/>
              </a:ext>
            </a:extLst>
          </p:cNvPr>
          <p:cNvSpPr>
            <a:spLocks noGrp="1"/>
          </p:cNvSpPr>
          <p:nvPr>
            <p:ph type="body" sz="quarter" idx="10"/>
          </p:nvPr>
        </p:nvSpPr>
        <p:spPr>
          <a:xfrm>
            <a:off x="649288" y="4968346"/>
            <a:ext cx="11425481" cy="3823962"/>
          </a:xfrm>
        </p:spPr>
        <p:txBody>
          <a:bodyPr/>
          <a:lstStyle/>
          <a:p>
            <a:r>
              <a:rPr lang="en-GB" dirty="0"/>
              <a:t>A moving target</a:t>
            </a:r>
          </a:p>
          <a:p>
            <a:r>
              <a:rPr lang="en-GB" dirty="0"/>
              <a:t>It soon becomes a thing that computers do</a:t>
            </a:r>
            <a:endParaRPr lang="en-GB" dirty="0">
              <a:solidFill>
                <a:schemeClr val="bg1"/>
              </a:solidFill>
            </a:endParaRPr>
          </a:p>
          <a:p>
            <a:pPr lvl="1"/>
            <a:r>
              <a:rPr lang="en-GB" dirty="0">
                <a:solidFill>
                  <a:schemeClr val="bg1"/>
                </a:solidFill>
              </a:rPr>
              <a:t>and we move on</a:t>
            </a:r>
          </a:p>
          <a:p>
            <a:endParaRPr lang="en-GB" dirty="0"/>
          </a:p>
        </p:txBody>
      </p:sp>
    </p:spTree>
    <p:extLst>
      <p:ext uri="{BB962C8B-B14F-4D97-AF65-F5344CB8AC3E}">
        <p14:creationId xmlns:p14="http://schemas.microsoft.com/office/powerpoint/2010/main" val="258406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26227-EAFE-0385-371E-B85B18395999}"/>
              </a:ext>
            </a:extLst>
          </p:cNvPr>
          <p:cNvSpPr>
            <a:spLocks noGrp="1"/>
          </p:cNvSpPr>
          <p:nvPr>
            <p:ph type="title"/>
          </p:nvPr>
        </p:nvSpPr>
        <p:spPr/>
        <p:txBody>
          <a:bodyPr>
            <a:noAutofit/>
          </a:bodyPr>
          <a:lstStyle/>
          <a:p>
            <a:r>
              <a:rPr lang="en-GB" sz="4400" i="1" dirty="0"/>
              <a:t>Getting a machine to do something that previously could only be done by a person</a:t>
            </a:r>
          </a:p>
        </p:txBody>
      </p:sp>
      <p:sp>
        <p:nvSpPr>
          <p:cNvPr id="3" name="Text Placeholder 2">
            <a:extLst>
              <a:ext uri="{FF2B5EF4-FFF2-40B4-BE49-F238E27FC236}">
                <a16:creationId xmlns:a16="http://schemas.microsoft.com/office/drawing/2014/main" id="{FDB6C253-689F-837F-64B1-A75F7481BFF6}"/>
              </a:ext>
            </a:extLst>
          </p:cNvPr>
          <p:cNvSpPr>
            <a:spLocks noGrp="1"/>
          </p:cNvSpPr>
          <p:nvPr>
            <p:ph type="body" sz="quarter" idx="10"/>
          </p:nvPr>
        </p:nvSpPr>
        <p:spPr>
          <a:xfrm>
            <a:off x="649289" y="4968345"/>
            <a:ext cx="6367332" cy="3858413"/>
          </a:xfrm>
        </p:spPr>
        <p:txBody>
          <a:bodyPr/>
          <a:lstStyle/>
          <a:p>
            <a:r>
              <a:rPr lang="en-GB" dirty="0"/>
              <a:t>A long history</a:t>
            </a:r>
          </a:p>
          <a:p>
            <a:r>
              <a:rPr lang="en-GB" dirty="0"/>
              <a:t>1785 Edmund Cartwright invented the power loom</a:t>
            </a:r>
          </a:p>
          <a:p>
            <a:endParaRPr lang="en-GB" dirty="0"/>
          </a:p>
        </p:txBody>
      </p:sp>
      <p:pic>
        <p:nvPicPr>
          <p:cNvPr id="5" name="Picture 4" descr="A close-up of a person&#10;&#10;Description automatically generated">
            <a:extLst>
              <a:ext uri="{FF2B5EF4-FFF2-40B4-BE49-F238E27FC236}">
                <a16:creationId xmlns:a16="http://schemas.microsoft.com/office/drawing/2014/main" id="{33A2227B-CA2F-1F0B-EA49-06981077C96B}"/>
              </a:ext>
            </a:extLst>
          </p:cNvPr>
          <p:cNvPicPr>
            <a:picLocks noChangeAspect="1"/>
          </p:cNvPicPr>
          <p:nvPr/>
        </p:nvPicPr>
        <p:blipFill>
          <a:blip r:embed="rId2"/>
          <a:stretch>
            <a:fillRect/>
          </a:stretch>
        </p:blipFill>
        <p:spPr>
          <a:xfrm>
            <a:off x="8182708" y="4968345"/>
            <a:ext cx="2163353" cy="4048872"/>
          </a:xfrm>
          <a:prstGeom prst="rect">
            <a:avLst/>
          </a:prstGeom>
        </p:spPr>
      </p:pic>
    </p:spTree>
    <p:extLst>
      <p:ext uri="{BB962C8B-B14F-4D97-AF65-F5344CB8AC3E}">
        <p14:creationId xmlns:p14="http://schemas.microsoft.com/office/powerpoint/2010/main" val="136159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50384-855F-611E-3057-F33C5126AF9B}"/>
              </a:ext>
            </a:extLst>
          </p:cNvPr>
          <p:cNvSpPr>
            <a:spLocks noGrp="1"/>
          </p:cNvSpPr>
          <p:nvPr>
            <p:ph type="title"/>
          </p:nvPr>
        </p:nvSpPr>
        <p:spPr/>
        <p:txBody>
          <a:bodyPr/>
          <a:lstStyle/>
          <a:p>
            <a:r>
              <a:rPr lang="en-GB" dirty="0"/>
              <a:t>Power Loom</a:t>
            </a:r>
          </a:p>
        </p:txBody>
      </p:sp>
      <p:sp>
        <p:nvSpPr>
          <p:cNvPr id="3" name="Text Placeholder 2">
            <a:extLst>
              <a:ext uri="{FF2B5EF4-FFF2-40B4-BE49-F238E27FC236}">
                <a16:creationId xmlns:a16="http://schemas.microsoft.com/office/drawing/2014/main" id="{04C7232C-29C5-BB9C-AA92-AF6D71896DB4}"/>
              </a:ext>
            </a:extLst>
          </p:cNvPr>
          <p:cNvSpPr>
            <a:spLocks noGrp="1"/>
          </p:cNvSpPr>
          <p:nvPr>
            <p:ph type="body" sz="quarter" idx="10"/>
          </p:nvPr>
        </p:nvSpPr>
        <p:spPr>
          <a:xfrm>
            <a:off x="649288" y="4968346"/>
            <a:ext cx="11191020" cy="3542608"/>
          </a:xfrm>
        </p:spPr>
        <p:txBody>
          <a:bodyPr/>
          <a:lstStyle/>
          <a:p>
            <a:r>
              <a:rPr lang="en-GB" dirty="0"/>
              <a:t>Familiar responses:</a:t>
            </a:r>
          </a:p>
          <a:p>
            <a:r>
              <a:rPr lang="en-GB" i="1" dirty="0"/>
              <a:t>Taking away jobs from people</a:t>
            </a:r>
          </a:p>
        </p:txBody>
      </p:sp>
    </p:spTree>
    <p:extLst>
      <p:ext uri="{BB962C8B-B14F-4D97-AF65-F5344CB8AC3E}">
        <p14:creationId xmlns:p14="http://schemas.microsoft.com/office/powerpoint/2010/main" val="3245642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9685" y="3238980"/>
            <a:ext cx="11694319" cy="1912937"/>
          </a:xfrm>
        </p:spPr>
        <p:txBody>
          <a:bodyPr>
            <a:noAutofit/>
          </a:bodyPr>
          <a:lstStyle/>
          <a:p>
            <a:r>
              <a:rPr lang="en-GB" sz="5400" noProof="0" dirty="0"/>
              <a:t>What Does ChatGPT Understand?</a:t>
            </a:r>
          </a:p>
        </p:txBody>
      </p:sp>
      <p:sp>
        <p:nvSpPr>
          <p:cNvPr id="4" name="Text Placeholder 3"/>
          <p:cNvSpPr>
            <a:spLocks noGrp="1"/>
          </p:cNvSpPr>
          <p:nvPr>
            <p:ph type="body" sz="quarter" idx="10"/>
          </p:nvPr>
        </p:nvSpPr>
        <p:spPr>
          <a:xfrm>
            <a:off x="649684" y="4964217"/>
            <a:ext cx="10823859" cy="1601206"/>
          </a:xfrm>
        </p:spPr>
        <p:txBody>
          <a:bodyPr>
            <a:normAutofit lnSpcReduction="10000"/>
          </a:bodyPr>
          <a:lstStyle/>
          <a:p>
            <a:r>
              <a:rPr lang="en-GB" cap="none" noProof="0" dirty="0"/>
              <a:t>Alistair Edwards</a:t>
            </a:r>
          </a:p>
          <a:p>
            <a:r>
              <a:rPr lang="en-GB" cap="none" noProof="0" dirty="0"/>
              <a:t>Honorary Fellow, University of York</a:t>
            </a:r>
          </a:p>
        </p:txBody>
      </p:sp>
      <p:sp>
        <p:nvSpPr>
          <p:cNvPr id="5" name="Text Placeholder 3">
            <a:extLst>
              <a:ext uri="{FF2B5EF4-FFF2-40B4-BE49-F238E27FC236}">
                <a16:creationId xmlns:a16="http://schemas.microsoft.com/office/drawing/2014/main" id="{0A713AA4-246A-9649-8ADA-33EF27F35CB1}"/>
              </a:ext>
            </a:extLst>
          </p:cNvPr>
          <p:cNvSpPr txBox="1">
            <a:spLocks/>
          </p:cNvSpPr>
          <p:nvPr/>
        </p:nvSpPr>
        <p:spPr>
          <a:xfrm>
            <a:off x="649685" y="6565423"/>
            <a:ext cx="11694318" cy="1352749"/>
          </a:xfrm>
          <a:prstGeom prst="rect">
            <a:avLst/>
          </a:prstGeom>
        </p:spPr>
        <p:txBody>
          <a:bodyPr vert="horz" lIns="130000" tIns="65000" rIns="130000" bIns="65000" rtlCol="0">
            <a:normAutofit/>
          </a:bodyPr>
          <a:lstStyle>
            <a:lvl1pPr marL="0" indent="0" algn="l" defTabSz="650001" rtl="0" eaLnBrk="1" latinLnBrk="0" hangingPunct="1">
              <a:spcBef>
                <a:spcPct val="20000"/>
              </a:spcBef>
              <a:buFont typeface="Arial"/>
              <a:buNone/>
              <a:defRPr sz="4800" kern="1200" cap="all" baseline="0">
                <a:solidFill>
                  <a:srgbClr val="FFFFFF"/>
                </a:solidFill>
                <a:latin typeface="+mn-lt"/>
                <a:ea typeface="+mn-ea"/>
                <a:cs typeface="+mn-cs"/>
              </a:defRPr>
            </a:lvl1pPr>
            <a:lvl2pPr marL="1056252" indent="-406251" algn="l" defTabSz="650001" rtl="0" eaLnBrk="1" latinLnBrk="0" hangingPunct="1">
              <a:spcBef>
                <a:spcPct val="20000"/>
              </a:spcBef>
              <a:buFont typeface="Arial"/>
              <a:buChar char="–"/>
              <a:defRPr sz="4000" kern="1200">
                <a:solidFill>
                  <a:schemeClr val="tx1"/>
                </a:solidFill>
                <a:latin typeface="+mn-lt"/>
                <a:ea typeface="+mn-ea"/>
                <a:cs typeface="+mn-cs"/>
              </a:defRPr>
            </a:lvl2pPr>
            <a:lvl3pPr marL="1625003" indent="-325001" algn="l" defTabSz="650001" rtl="0" eaLnBrk="1" latinLnBrk="0" hangingPunct="1">
              <a:spcBef>
                <a:spcPct val="20000"/>
              </a:spcBef>
              <a:buFont typeface="Arial"/>
              <a:buChar char="•"/>
              <a:defRPr sz="3400" kern="1200">
                <a:solidFill>
                  <a:schemeClr val="tx1"/>
                </a:solidFill>
                <a:latin typeface="+mn-lt"/>
                <a:ea typeface="+mn-ea"/>
                <a:cs typeface="+mn-cs"/>
              </a:defRPr>
            </a:lvl3pPr>
            <a:lvl4pPr marL="2275004" indent="-325001" algn="l" defTabSz="650001" rtl="0" eaLnBrk="1" latinLnBrk="0" hangingPunct="1">
              <a:spcBef>
                <a:spcPct val="20000"/>
              </a:spcBef>
              <a:buFont typeface="Arial"/>
              <a:buChar char="–"/>
              <a:defRPr sz="2800" kern="1200">
                <a:solidFill>
                  <a:schemeClr val="tx1"/>
                </a:solidFill>
                <a:latin typeface="+mn-lt"/>
                <a:ea typeface="+mn-ea"/>
                <a:cs typeface="+mn-cs"/>
              </a:defRPr>
            </a:lvl4pPr>
            <a:lvl5pPr marL="2925006" indent="-325001" algn="l" defTabSz="650001" rtl="0" eaLnBrk="1" latinLnBrk="0" hangingPunct="1">
              <a:spcBef>
                <a:spcPct val="20000"/>
              </a:spcBef>
              <a:buFont typeface="Arial"/>
              <a:buChar char="»"/>
              <a:defRPr sz="2800" kern="1200">
                <a:solidFill>
                  <a:schemeClr val="tx1"/>
                </a:solidFill>
                <a:latin typeface="+mn-lt"/>
                <a:ea typeface="+mn-ea"/>
                <a:cs typeface="+mn-cs"/>
              </a:defRPr>
            </a:lvl5pPr>
            <a:lvl6pPr marL="3575007" indent="-325001" algn="l" defTabSz="650001" rtl="0" eaLnBrk="1" latinLnBrk="0" hangingPunct="1">
              <a:spcBef>
                <a:spcPct val="20000"/>
              </a:spcBef>
              <a:buFont typeface="Arial"/>
              <a:buChar char="•"/>
              <a:defRPr sz="2800" kern="1200">
                <a:solidFill>
                  <a:schemeClr val="tx1"/>
                </a:solidFill>
                <a:latin typeface="+mn-lt"/>
                <a:ea typeface="+mn-ea"/>
                <a:cs typeface="+mn-cs"/>
              </a:defRPr>
            </a:lvl6pPr>
            <a:lvl7pPr marL="4225008" indent="-325001" algn="l" defTabSz="650001" rtl="0" eaLnBrk="1" latinLnBrk="0" hangingPunct="1">
              <a:spcBef>
                <a:spcPct val="20000"/>
              </a:spcBef>
              <a:buFont typeface="Arial"/>
              <a:buChar char="•"/>
              <a:defRPr sz="2800" kern="1200">
                <a:solidFill>
                  <a:schemeClr val="tx1"/>
                </a:solidFill>
                <a:latin typeface="+mn-lt"/>
                <a:ea typeface="+mn-ea"/>
                <a:cs typeface="+mn-cs"/>
              </a:defRPr>
            </a:lvl7pPr>
            <a:lvl8pPr marL="4875009" indent="-325001" algn="l" defTabSz="650001" rtl="0" eaLnBrk="1" latinLnBrk="0" hangingPunct="1">
              <a:spcBef>
                <a:spcPct val="20000"/>
              </a:spcBef>
              <a:buFont typeface="Arial"/>
              <a:buChar char="•"/>
              <a:defRPr sz="2800" kern="1200">
                <a:solidFill>
                  <a:schemeClr val="tx1"/>
                </a:solidFill>
                <a:latin typeface="+mn-lt"/>
                <a:ea typeface="+mn-ea"/>
                <a:cs typeface="+mn-cs"/>
              </a:defRPr>
            </a:lvl8pPr>
            <a:lvl9pPr marL="5525011" indent="-325001" algn="l" defTabSz="650001" rtl="0" eaLnBrk="1" latinLnBrk="0" hangingPunct="1">
              <a:spcBef>
                <a:spcPct val="20000"/>
              </a:spcBef>
              <a:buFont typeface="Arial"/>
              <a:buChar char="•"/>
              <a:defRPr sz="2800" kern="1200">
                <a:solidFill>
                  <a:schemeClr val="tx1"/>
                </a:solidFill>
                <a:latin typeface="+mn-lt"/>
                <a:ea typeface="+mn-ea"/>
                <a:cs typeface="+mn-cs"/>
              </a:defRPr>
            </a:lvl9pPr>
          </a:lstStyle>
          <a:p>
            <a:r>
              <a:rPr lang="en-GB" sz="3600" cap="none" dirty="0"/>
              <a:t>https://www-</a:t>
            </a:r>
            <a:r>
              <a:rPr lang="en-GB" sz="3600" cap="none" dirty="0" err="1"/>
              <a:t>users.york.ac.uk</a:t>
            </a:r>
            <a:r>
              <a:rPr lang="en-GB" sz="3600" cap="none" dirty="0"/>
              <a:t>/~ade1/</a:t>
            </a:r>
          </a:p>
        </p:txBody>
      </p:sp>
      <p:pic>
        <p:nvPicPr>
          <p:cNvPr id="1026" name="Picture 2" descr="Speakers for Schools logo">
            <a:extLst>
              <a:ext uri="{FF2B5EF4-FFF2-40B4-BE49-F238E27FC236}">
                <a16:creationId xmlns:a16="http://schemas.microsoft.com/office/drawing/2014/main" id="{E1978D2C-D2CB-D946-B7DC-2422A03CB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85" y="8373033"/>
            <a:ext cx="1004629" cy="954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69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7BBC-1E76-40E4-3D40-2968AE2E7313}"/>
              </a:ext>
            </a:extLst>
          </p:cNvPr>
          <p:cNvSpPr>
            <a:spLocks noGrp="1"/>
          </p:cNvSpPr>
          <p:nvPr>
            <p:ph type="title"/>
          </p:nvPr>
        </p:nvSpPr>
        <p:spPr/>
        <p:txBody>
          <a:bodyPr/>
          <a:lstStyle/>
          <a:p>
            <a:r>
              <a:rPr lang="en-GB" dirty="0"/>
              <a:t>AI Timeline</a:t>
            </a:r>
          </a:p>
        </p:txBody>
      </p:sp>
      <p:sp>
        <p:nvSpPr>
          <p:cNvPr id="3" name="Text Placeholder 2">
            <a:extLst>
              <a:ext uri="{FF2B5EF4-FFF2-40B4-BE49-F238E27FC236}">
                <a16:creationId xmlns:a16="http://schemas.microsoft.com/office/drawing/2014/main" id="{88B9CA09-CD3D-8B7B-272A-5C1FF1BB46D7}"/>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496839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F357B-8DD9-C26E-48CA-54967DFDC5FF}"/>
              </a:ext>
            </a:extLst>
          </p:cNvPr>
          <p:cNvSpPr>
            <a:spLocks noGrp="1"/>
          </p:cNvSpPr>
          <p:nvPr>
            <p:ph type="title"/>
          </p:nvPr>
        </p:nvSpPr>
        <p:spPr/>
        <p:txBody>
          <a:bodyPr/>
          <a:lstStyle/>
          <a:p>
            <a:r>
              <a:rPr lang="en-GB" dirty="0"/>
              <a:t>1950s</a:t>
            </a:r>
          </a:p>
        </p:txBody>
      </p:sp>
      <p:sp>
        <p:nvSpPr>
          <p:cNvPr id="3" name="Text Placeholder 2">
            <a:extLst>
              <a:ext uri="{FF2B5EF4-FFF2-40B4-BE49-F238E27FC236}">
                <a16:creationId xmlns:a16="http://schemas.microsoft.com/office/drawing/2014/main" id="{389964B7-E647-CFFD-526B-126C39048F31}"/>
              </a:ext>
            </a:extLst>
          </p:cNvPr>
          <p:cNvSpPr>
            <a:spLocks noGrp="1"/>
          </p:cNvSpPr>
          <p:nvPr>
            <p:ph type="body" sz="quarter" idx="10"/>
          </p:nvPr>
        </p:nvSpPr>
        <p:spPr>
          <a:xfrm>
            <a:off x="649288" y="4968346"/>
            <a:ext cx="11378589" cy="4034977"/>
          </a:xfrm>
        </p:spPr>
        <p:txBody>
          <a:bodyPr>
            <a:normAutofit/>
          </a:bodyPr>
          <a:lstStyle/>
          <a:p>
            <a:r>
              <a:rPr lang="en-GB" dirty="0"/>
              <a:t>Compilers</a:t>
            </a:r>
          </a:p>
          <a:p>
            <a:r>
              <a:rPr lang="en-GB" dirty="0"/>
              <a:t>Translate ‘high-level’ code to machine code</a:t>
            </a:r>
          </a:p>
        </p:txBody>
      </p:sp>
    </p:spTree>
    <p:extLst>
      <p:ext uri="{BB962C8B-B14F-4D97-AF65-F5344CB8AC3E}">
        <p14:creationId xmlns:p14="http://schemas.microsoft.com/office/powerpoint/2010/main" val="232164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E619A-0248-5093-1703-3238252F0494}"/>
              </a:ext>
            </a:extLst>
          </p:cNvPr>
          <p:cNvSpPr>
            <a:spLocks noGrp="1"/>
          </p:cNvSpPr>
          <p:nvPr>
            <p:ph type="title"/>
          </p:nvPr>
        </p:nvSpPr>
        <p:spPr/>
        <p:txBody>
          <a:bodyPr/>
          <a:lstStyle/>
          <a:p>
            <a:r>
              <a:rPr lang="en-GB" dirty="0"/>
              <a:t>Programming</a:t>
            </a:r>
          </a:p>
        </p:txBody>
      </p:sp>
      <p:sp>
        <p:nvSpPr>
          <p:cNvPr id="3" name="Text Placeholder 2">
            <a:extLst>
              <a:ext uri="{FF2B5EF4-FFF2-40B4-BE49-F238E27FC236}">
                <a16:creationId xmlns:a16="http://schemas.microsoft.com/office/drawing/2014/main" id="{F1DC2AEA-3216-61FF-A8B2-98136323FB5A}"/>
              </a:ext>
            </a:extLst>
          </p:cNvPr>
          <p:cNvSpPr>
            <a:spLocks noGrp="1"/>
          </p:cNvSpPr>
          <p:nvPr>
            <p:ph type="body" sz="quarter" idx="10"/>
          </p:nvPr>
        </p:nvSpPr>
        <p:spPr>
          <a:xfrm>
            <a:off x="649288" y="4968346"/>
            <a:ext cx="10621686" cy="3658819"/>
          </a:xfrm>
        </p:spPr>
        <p:txBody>
          <a:bodyPr/>
          <a:lstStyle/>
          <a:p>
            <a:r>
              <a:rPr lang="en-GB" dirty="0"/>
              <a:t>Do you write programs?</a:t>
            </a:r>
          </a:p>
          <a:p>
            <a:r>
              <a:rPr lang="en-GB" dirty="0"/>
              <a:t>What languages do you use?</a:t>
            </a:r>
          </a:p>
          <a:p>
            <a:r>
              <a:rPr lang="en-GB" dirty="0"/>
              <a:t>‘High-level’ languages</a:t>
            </a:r>
          </a:p>
        </p:txBody>
      </p:sp>
    </p:spTree>
    <p:extLst>
      <p:ext uri="{BB962C8B-B14F-4D97-AF65-F5344CB8AC3E}">
        <p14:creationId xmlns:p14="http://schemas.microsoft.com/office/powerpoint/2010/main" val="62644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F357B-8DD9-C26E-48CA-54967DFDC5FF}"/>
              </a:ext>
            </a:extLst>
          </p:cNvPr>
          <p:cNvSpPr>
            <a:spLocks noGrp="1"/>
          </p:cNvSpPr>
          <p:nvPr>
            <p:ph type="title"/>
          </p:nvPr>
        </p:nvSpPr>
        <p:spPr/>
        <p:txBody>
          <a:bodyPr/>
          <a:lstStyle/>
          <a:p>
            <a:r>
              <a:rPr lang="en-GB" dirty="0"/>
              <a:t>Compilers</a:t>
            </a:r>
          </a:p>
        </p:txBody>
      </p:sp>
      <p:sp>
        <p:nvSpPr>
          <p:cNvPr id="3" name="Text Placeholder 2">
            <a:extLst>
              <a:ext uri="{FF2B5EF4-FFF2-40B4-BE49-F238E27FC236}">
                <a16:creationId xmlns:a16="http://schemas.microsoft.com/office/drawing/2014/main" id="{389964B7-E647-CFFD-526B-126C39048F31}"/>
              </a:ext>
            </a:extLst>
          </p:cNvPr>
          <p:cNvSpPr>
            <a:spLocks noGrp="1"/>
          </p:cNvSpPr>
          <p:nvPr>
            <p:ph type="body" sz="quarter" idx="10"/>
          </p:nvPr>
        </p:nvSpPr>
        <p:spPr>
          <a:xfrm>
            <a:off x="649288" y="4968346"/>
            <a:ext cx="11378589" cy="4034977"/>
          </a:xfrm>
          <a:solidFill>
            <a:schemeClr val="bg1"/>
          </a:solidFill>
        </p:spPr>
        <p:txBody>
          <a:bodyPr>
            <a:normAutofit/>
          </a:bodyPr>
          <a:lstStyle/>
          <a:p>
            <a:r>
              <a:rPr lang="en-GB" dirty="0">
                <a:solidFill>
                  <a:schemeClr val="tx1"/>
                </a:solidFill>
                <a:latin typeface="Courier" pitchFamily="2" charset="0"/>
              </a:rPr>
              <a:t>function main(void)</a:t>
            </a:r>
          </a:p>
          <a:p>
            <a:r>
              <a:rPr lang="en-GB" dirty="0">
                <a:solidFill>
                  <a:schemeClr val="tx1"/>
                </a:solidFill>
                <a:latin typeface="Courier" pitchFamily="2" charset="0"/>
              </a:rPr>
              <a:t>{</a:t>
            </a:r>
          </a:p>
          <a:p>
            <a:r>
              <a:rPr lang="en-GB" dirty="0">
                <a:solidFill>
                  <a:schemeClr val="tx1"/>
                </a:solidFill>
                <a:latin typeface="Courier" pitchFamily="2" charset="0"/>
              </a:rPr>
              <a:t>	</a:t>
            </a:r>
            <a:r>
              <a:rPr lang="en-GB" dirty="0" err="1">
                <a:solidFill>
                  <a:schemeClr val="tx1"/>
                </a:solidFill>
                <a:latin typeface="Courier" pitchFamily="2" charset="0"/>
              </a:rPr>
              <a:t>printf</a:t>
            </a:r>
            <a:r>
              <a:rPr lang="en-GB" dirty="0">
                <a:solidFill>
                  <a:schemeClr val="tx1"/>
                </a:solidFill>
                <a:latin typeface="Courier" pitchFamily="2" charset="0"/>
              </a:rPr>
              <a:t>(“Hello world!\n”);</a:t>
            </a:r>
          </a:p>
          <a:p>
            <a:r>
              <a:rPr lang="en-GB" dirty="0">
                <a:solidFill>
                  <a:schemeClr val="tx1"/>
                </a:solidFill>
                <a:latin typeface="Courier" pitchFamily="2" charset="0"/>
              </a:rPr>
              <a:t>}</a:t>
            </a:r>
          </a:p>
        </p:txBody>
      </p:sp>
    </p:spTree>
    <p:extLst>
      <p:ext uri="{BB962C8B-B14F-4D97-AF65-F5344CB8AC3E}">
        <p14:creationId xmlns:p14="http://schemas.microsoft.com/office/powerpoint/2010/main" val="2989268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F357B-8DD9-C26E-48CA-54967DFDC5FF}"/>
              </a:ext>
            </a:extLst>
          </p:cNvPr>
          <p:cNvSpPr>
            <a:spLocks noGrp="1"/>
          </p:cNvSpPr>
          <p:nvPr>
            <p:ph type="title"/>
          </p:nvPr>
        </p:nvSpPr>
        <p:spPr/>
        <p:txBody>
          <a:bodyPr/>
          <a:lstStyle/>
          <a:p>
            <a:r>
              <a:rPr lang="en-GB" dirty="0"/>
              <a:t>1950s</a:t>
            </a:r>
          </a:p>
        </p:txBody>
      </p:sp>
      <p:sp>
        <p:nvSpPr>
          <p:cNvPr id="3" name="Text Placeholder 2">
            <a:extLst>
              <a:ext uri="{FF2B5EF4-FFF2-40B4-BE49-F238E27FC236}">
                <a16:creationId xmlns:a16="http://schemas.microsoft.com/office/drawing/2014/main" id="{389964B7-E647-CFFD-526B-126C39048F31}"/>
              </a:ext>
            </a:extLst>
          </p:cNvPr>
          <p:cNvSpPr>
            <a:spLocks noGrp="1"/>
          </p:cNvSpPr>
          <p:nvPr>
            <p:ph type="body" sz="quarter" idx="10"/>
          </p:nvPr>
        </p:nvSpPr>
        <p:spPr>
          <a:xfrm>
            <a:off x="649289" y="4968346"/>
            <a:ext cx="4274404" cy="4034977"/>
          </a:xfrm>
          <a:solidFill>
            <a:schemeClr val="bg1"/>
          </a:solidFill>
        </p:spPr>
        <p:txBody>
          <a:bodyPr>
            <a:normAutofit/>
          </a:bodyPr>
          <a:lstStyle/>
          <a:p>
            <a:r>
              <a:rPr lang="en-GB" dirty="0">
                <a:solidFill>
                  <a:schemeClr val="tx1"/>
                </a:solidFill>
                <a:latin typeface="Comic Sans MS" panose="030F0902030302020204" pitchFamily="66" charset="0"/>
              </a:rPr>
              <a:t>LOAD 100</a:t>
            </a:r>
          </a:p>
          <a:p>
            <a:r>
              <a:rPr lang="en-GB" dirty="0">
                <a:solidFill>
                  <a:schemeClr val="tx1"/>
                </a:solidFill>
                <a:latin typeface="Comic Sans MS" panose="030F0902030302020204" pitchFamily="66" charset="0"/>
              </a:rPr>
              <a:t>ADD 101</a:t>
            </a:r>
          </a:p>
          <a:p>
            <a:r>
              <a:rPr lang="en-GB" dirty="0">
                <a:solidFill>
                  <a:schemeClr val="tx1"/>
                </a:solidFill>
                <a:latin typeface="Comic Sans MS" panose="030F0902030302020204" pitchFamily="66" charset="0"/>
              </a:rPr>
              <a:t>STORE 103</a:t>
            </a:r>
          </a:p>
        </p:txBody>
      </p:sp>
      <p:sp>
        <p:nvSpPr>
          <p:cNvPr id="4" name="Right Arrow 3">
            <a:extLst>
              <a:ext uri="{FF2B5EF4-FFF2-40B4-BE49-F238E27FC236}">
                <a16:creationId xmlns:a16="http://schemas.microsoft.com/office/drawing/2014/main" id="{B7DAF9FE-C293-6F6C-85BD-843D511DB519}"/>
              </a:ext>
            </a:extLst>
          </p:cNvPr>
          <p:cNvSpPr/>
          <p:nvPr/>
        </p:nvSpPr>
        <p:spPr>
          <a:xfrm>
            <a:off x="5094595" y="6040131"/>
            <a:ext cx="2016369" cy="110197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 Placeholder 2">
            <a:extLst>
              <a:ext uri="{FF2B5EF4-FFF2-40B4-BE49-F238E27FC236}">
                <a16:creationId xmlns:a16="http://schemas.microsoft.com/office/drawing/2014/main" id="{1AADD5C8-14B0-ED35-F468-D25EDB82B9D7}"/>
              </a:ext>
            </a:extLst>
          </p:cNvPr>
          <p:cNvSpPr txBox="1">
            <a:spLocks/>
          </p:cNvSpPr>
          <p:nvPr/>
        </p:nvSpPr>
        <p:spPr>
          <a:xfrm>
            <a:off x="7281867" y="5024723"/>
            <a:ext cx="5245584" cy="4034977"/>
          </a:xfrm>
          <a:prstGeom prst="rect">
            <a:avLst/>
          </a:prstGeom>
          <a:solidFill>
            <a:schemeClr val="bg1"/>
          </a:solidFill>
        </p:spPr>
        <p:txBody>
          <a:bodyPr vert="horz" lIns="130000" tIns="65000" rIns="130000" bIns="65000" rtlCol="0">
            <a:normAutofit/>
          </a:bodyPr>
          <a:lstStyle>
            <a:lvl1pPr marL="0" indent="0" algn="l" defTabSz="650001" rtl="0" eaLnBrk="1" latinLnBrk="0" hangingPunct="1">
              <a:spcBef>
                <a:spcPct val="20000"/>
              </a:spcBef>
              <a:buFont typeface="Arial"/>
              <a:buNone/>
              <a:defRPr sz="4800" kern="1200" cap="none" baseline="0">
                <a:solidFill>
                  <a:srgbClr val="FFFFFF"/>
                </a:solidFill>
                <a:latin typeface="+mn-lt"/>
                <a:ea typeface="+mn-ea"/>
                <a:cs typeface="+mn-cs"/>
              </a:defRPr>
            </a:lvl1pPr>
            <a:lvl2pPr marL="1056252" indent="-406251" algn="l" defTabSz="650001" rtl="0" eaLnBrk="1" latinLnBrk="0" hangingPunct="1">
              <a:spcBef>
                <a:spcPct val="20000"/>
              </a:spcBef>
              <a:buFont typeface="Arial"/>
              <a:buChar char="–"/>
              <a:defRPr sz="4000" kern="1200">
                <a:solidFill>
                  <a:schemeClr val="tx1"/>
                </a:solidFill>
                <a:latin typeface="+mn-lt"/>
                <a:ea typeface="+mn-ea"/>
                <a:cs typeface="+mn-cs"/>
              </a:defRPr>
            </a:lvl2pPr>
            <a:lvl3pPr marL="1625003" indent="-325001" algn="l" defTabSz="650001" rtl="0" eaLnBrk="1" latinLnBrk="0" hangingPunct="1">
              <a:spcBef>
                <a:spcPct val="20000"/>
              </a:spcBef>
              <a:buFont typeface="Arial"/>
              <a:buChar char="•"/>
              <a:defRPr sz="3400" kern="1200">
                <a:solidFill>
                  <a:schemeClr val="tx1"/>
                </a:solidFill>
                <a:latin typeface="+mn-lt"/>
                <a:ea typeface="+mn-ea"/>
                <a:cs typeface="+mn-cs"/>
              </a:defRPr>
            </a:lvl3pPr>
            <a:lvl4pPr marL="2275004" indent="-325001" algn="l" defTabSz="650001" rtl="0" eaLnBrk="1" latinLnBrk="0" hangingPunct="1">
              <a:spcBef>
                <a:spcPct val="20000"/>
              </a:spcBef>
              <a:buFont typeface="Arial"/>
              <a:buChar char="–"/>
              <a:defRPr sz="2800" kern="1200">
                <a:solidFill>
                  <a:schemeClr val="tx1"/>
                </a:solidFill>
                <a:latin typeface="+mn-lt"/>
                <a:ea typeface="+mn-ea"/>
                <a:cs typeface="+mn-cs"/>
              </a:defRPr>
            </a:lvl4pPr>
            <a:lvl5pPr marL="2925006" indent="-325001" algn="l" defTabSz="650001" rtl="0" eaLnBrk="1" latinLnBrk="0" hangingPunct="1">
              <a:spcBef>
                <a:spcPct val="20000"/>
              </a:spcBef>
              <a:buFont typeface="Arial"/>
              <a:buChar char="»"/>
              <a:defRPr sz="2800" kern="1200">
                <a:solidFill>
                  <a:schemeClr val="tx1"/>
                </a:solidFill>
                <a:latin typeface="+mn-lt"/>
                <a:ea typeface="+mn-ea"/>
                <a:cs typeface="+mn-cs"/>
              </a:defRPr>
            </a:lvl5pPr>
            <a:lvl6pPr marL="3575007" indent="-325001" algn="l" defTabSz="650001" rtl="0" eaLnBrk="1" latinLnBrk="0" hangingPunct="1">
              <a:spcBef>
                <a:spcPct val="20000"/>
              </a:spcBef>
              <a:buFont typeface="Arial"/>
              <a:buChar char="•"/>
              <a:defRPr sz="2800" kern="1200">
                <a:solidFill>
                  <a:schemeClr val="tx1"/>
                </a:solidFill>
                <a:latin typeface="+mn-lt"/>
                <a:ea typeface="+mn-ea"/>
                <a:cs typeface="+mn-cs"/>
              </a:defRPr>
            </a:lvl6pPr>
            <a:lvl7pPr marL="4225008" indent="-325001" algn="l" defTabSz="650001" rtl="0" eaLnBrk="1" latinLnBrk="0" hangingPunct="1">
              <a:spcBef>
                <a:spcPct val="20000"/>
              </a:spcBef>
              <a:buFont typeface="Arial"/>
              <a:buChar char="•"/>
              <a:defRPr sz="2800" kern="1200">
                <a:solidFill>
                  <a:schemeClr val="tx1"/>
                </a:solidFill>
                <a:latin typeface="+mn-lt"/>
                <a:ea typeface="+mn-ea"/>
                <a:cs typeface="+mn-cs"/>
              </a:defRPr>
            </a:lvl7pPr>
            <a:lvl8pPr marL="4875009" indent="-325001" algn="l" defTabSz="650001" rtl="0" eaLnBrk="1" latinLnBrk="0" hangingPunct="1">
              <a:spcBef>
                <a:spcPct val="20000"/>
              </a:spcBef>
              <a:buFont typeface="Arial"/>
              <a:buChar char="•"/>
              <a:defRPr sz="2800" kern="1200">
                <a:solidFill>
                  <a:schemeClr val="tx1"/>
                </a:solidFill>
                <a:latin typeface="+mn-lt"/>
                <a:ea typeface="+mn-ea"/>
                <a:cs typeface="+mn-cs"/>
              </a:defRPr>
            </a:lvl8pPr>
            <a:lvl9pPr marL="5525011" indent="-325001" algn="l" defTabSz="650001" rtl="0" eaLnBrk="1" latinLnBrk="0" hangingPunct="1">
              <a:spcBef>
                <a:spcPct val="20000"/>
              </a:spcBef>
              <a:buFont typeface="Arial"/>
              <a:buChar char="•"/>
              <a:defRPr sz="2800" kern="1200">
                <a:solidFill>
                  <a:schemeClr val="tx1"/>
                </a:solidFill>
                <a:latin typeface="+mn-lt"/>
                <a:ea typeface="+mn-ea"/>
                <a:cs typeface="+mn-cs"/>
              </a:defRPr>
            </a:lvl9pPr>
          </a:lstStyle>
          <a:p>
            <a:r>
              <a:rPr lang="en-GB" dirty="0">
                <a:solidFill>
                  <a:schemeClr val="tx1"/>
                </a:solidFill>
                <a:latin typeface="Courier" pitchFamily="2" charset="0"/>
              </a:rPr>
              <a:t>01000 1100100</a:t>
            </a:r>
          </a:p>
          <a:p>
            <a:r>
              <a:rPr lang="en-GB" dirty="0">
                <a:solidFill>
                  <a:schemeClr val="tx1"/>
                </a:solidFill>
                <a:latin typeface="Courier" pitchFamily="2" charset="0"/>
              </a:rPr>
              <a:t>01011 1100101</a:t>
            </a:r>
          </a:p>
          <a:p>
            <a:r>
              <a:rPr lang="en-GB" dirty="0">
                <a:solidFill>
                  <a:schemeClr val="tx1"/>
                </a:solidFill>
                <a:latin typeface="Courier" pitchFamily="2" charset="0"/>
              </a:rPr>
              <a:t>01101 1100111</a:t>
            </a:r>
          </a:p>
        </p:txBody>
      </p:sp>
    </p:spTree>
    <p:extLst>
      <p:ext uri="{BB962C8B-B14F-4D97-AF65-F5344CB8AC3E}">
        <p14:creationId xmlns:p14="http://schemas.microsoft.com/office/powerpoint/2010/main" val="339446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300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F357B-8DD9-C26E-48CA-54967DFDC5FF}"/>
              </a:ext>
            </a:extLst>
          </p:cNvPr>
          <p:cNvSpPr>
            <a:spLocks noGrp="1"/>
          </p:cNvSpPr>
          <p:nvPr>
            <p:ph type="title"/>
          </p:nvPr>
        </p:nvSpPr>
        <p:spPr>
          <a:xfrm>
            <a:off x="714999" y="3217209"/>
            <a:ext cx="11694319" cy="1626129"/>
          </a:xfrm>
        </p:spPr>
        <p:txBody>
          <a:bodyPr/>
          <a:lstStyle/>
          <a:p>
            <a:r>
              <a:rPr lang="en-GB" dirty="0"/>
              <a:t>1950s</a:t>
            </a:r>
          </a:p>
        </p:txBody>
      </p:sp>
      <p:graphicFrame>
        <p:nvGraphicFramePr>
          <p:cNvPr id="6" name="Table 6">
            <a:extLst>
              <a:ext uri="{FF2B5EF4-FFF2-40B4-BE49-F238E27FC236}">
                <a16:creationId xmlns:a16="http://schemas.microsoft.com/office/drawing/2014/main" id="{5F4E1CDD-BB45-DD88-C66A-5A67723903F4}"/>
              </a:ext>
            </a:extLst>
          </p:cNvPr>
          <p:cNvGraphicFramePr>
            <a:graphicFrameLocks noGrp="1"/>
          </p:cNvGraphicFramePr>
          <p:nvPr>
            <p:extLst>
              <p:ext uri="{D42A27DB-BD31-4B8C-83A1-F6EECF244321}">
                <p14:modId xmlns:p14="http://schemas.microsoft.com/office/powerpoint/2010/main" val="2028865621"/>
              </p:ext>
            </p:extLst>
          </p:nvPr>
        </p:nvGraphicFramePr>
        <p:xfrm>
          <a:off x="714999" y="6288733"/>
          <a:ext cx="10933112" cy="2778680"/>
        </p:xfrm>
        <a:graphic>
          <a:graphicData uri="http://schemas.openxmlformats.org/drawingml/2006/table">
            <a:tbl>
              <a:tblPr firstRow="1" bandRow="1">
                <a:tableStyleId>{5C22544A-7EE6-4342-B048-85BDC9FD1C3A}</a:tableStyleId>
              </a:tblPr>
              <a:tblGrid>
                <a:gridCol w="2733278">
                  <a:extLst>
                    <a:ext uri="{9D8B030D-6E8A-4147-A177-3AD203B41FA5}">
                      <a16:colId xmlns:a16="http://schemas.microsoft.com/office/drawing/2014/main" val="3188978140"/>
                    </a:ext>
                  </a:extLst>
                </a:gridCol>
                <a:gridCol w="2733278">
                  <a:extLst>
                    <a:ext uri="{9D8B030D-6E8A-4147-A177-3AD203B41FA5}">
                      <a16:colId xmlns:a16="http://schemas.microsoft.com/office/drawing/2014/main" val="3555917916"/>
                    </a:ext>
                  </a:extLst>
                </a:gridCol>
                <a:gridCol w="2733278">
                  <a:extLst>
                    <a:ext uri="{9D8B030D-6E8A-4147-A177-3AD203B41FA5}">
                      <a16:colId xmlns:a16="http://schemas.microsoft.com/office/drawing/2014/main" val="1839050279"/>
                    </a:ext>
                  </a:extLst>
                </a:gridCol>
                <a:gridCol w="2733278">
                  <a:extLst>
                    <a:ext uri="{9D8B030D-6E8A-4147-A177-3AD203B41FA5}">
                      <a16:colId xmlns:a16="http://schemas.microsoft.com/office/drawing/2014/main" val="3330188299"/>
                    </a:ext>
                  </a:extLst>
                </a:gridCol>
              </a:tblGrid>
              <a:tr h="694670">
                <a:tc>
                  <a:txBody>
                    <a:bodyPr/>
                    <a:lstStyle/>
                    <a:p>
                      <a:r>
                        <a:rPr lang="en-GB" b="0" dirty="0">
                          <a:solidFill>
                            <a:schemeClr val="tx1"/>
                          </a:solidFill>
                          <a:latin typeface="Courier" pitchFamily="2" charset="0"/>
                        </a:rPr>
                        <a:t>ADD</a:t>
                      </a:r>
                      <a:endParaRPr lang="en-GB" b="0" dirty="0">
                        <a:latin typeface="Courie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a:solidFill>
                            <a:schemeClr val="tx1"/>
                          </a:solidFill>
                          <a:latin typeface="Courier" pitchFamily="2" charset="0"/>
                        </a:rPr>
                        <a:t>01011</a:t>
                      </a:r>
                      <a:endParaRPr lang="en-GB" b="0" dirty="0">
                        <a:latin typeface="Courie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a:solidFill>
                            <a:schemeClr val="tx1"/>
                          </a:solidFill>
                          <a:latin typeface="Courier" pitchFamily="2" charset="0"/>
                        </a:rPr>
                        <a:t>STORE</a:t>
                      </a:r>
                      <a:endParaRPr lang="en-GB" b="0" dirty="0">
                        <a:latin typeface="Courie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a:solidFill>
                            <a:schemeClr val="tx1"/>
                          </a:solidFill>
                          <a:latin typeface="Courier" pitchFamily="2" charset="0"/>
                        </a:rPr>
                        <a:t>01101</a:t>
                      </a:r>
                      <a:endParaRPr lang="en-GB" b="0" dirty="0">
                        <a:latin typeface="Courie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2792351"/>
                  </a:ext>
                </a:extLst>
              </a:tr>
              <a:tr h="694670">
                <a:tc>
                  <a:txBody>
                    <a:bodyPr/>
                    <a:lstStyle/>
                    <a:p>
                      <a:r>
                        <a:rPr lang="en-GB" b="0" dirty="0">
                          <a:latin typeface="Courier" pitchFamily="2" charset="0"/>
                        </a:rPr>
                        <a:t>JUMP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a:latin typeface="Courier" pitchFamily="2" charset="0"/>
                        </a:rPr>
                        <a:t>10100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a:latin typeface="Courier" pitchFamily="2" charset="0"/>
                        </a:rPr>
                        <a:t>SUB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a:latin typeface="Courier" pitchFamily="2" charset="0"/>
                        </a:rPr>
                        <a:t>01110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3777245"/>
                  </a:ext>
                </a:extLst>
              </a:tr>
              <a:tr h="694670">
                <a:tc>
                  <a:txBody>
                    <a:bodyPr/>
                    <a:lstStyle/>
                    <a:p>
                      <a:r>
                        <a:rPr lang="en-GB" b="0" dirty="0">
                          <a:solidFill>
                            <a:schemeClr val="tx1"/>
                          </a:solidFill>
                          <a:latin typeface="Courier" pitchFamily="2" charset="0"/>
                        </a:rPr>
                        <a:t>LOAD</a:t>
                      </a:r>
                      <a:endParaRPr lang="en-GB" b="0" dirty="0">
                        <a:latin typeface="Courie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a:solidFill>
                            <a:schemeClr val="tx1"/>
                          </a:solidFill>
                          <a:latin typeface="Courier" pitchFamily="2" charset="0"/>
                        </a:rPr>
                        <a:t>01000</a:t>
                      </a:r>
                      <a:endParaRPr lang="en-GB" b="0" dirty="0">
                        <a:latin typeface="Courie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a:latin typeface="Courier" pitchFamily="2" charset="0"/>
                        </a:rPr>
                        <a:t>TEQ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a:latin typeface="Courier" pitchFamily="2" charset="0"/>
                        </a:rPr>
                        <a:t>10010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8690475"/>
                  </a:ext>
                </a:extLst>
              </a:tr>
              <a:tr h="694670">
                <a:tc>
                  <a:txBody>
                    <a:bodyPr/>
                    <a:lstStyle/>
                    <a:p>
                      <a:r>
                        <a:rPr lang="en-GB" b="0" dirty="0">
                          <a:latin typeface="Courier" pitchFamily="2" charset="0"/>
                        </a:rPr>
                        <a:t>STOP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a:latin typeface="Courier" pitchFamily="2" charset="0"/>
                        </a:rPr>
                        <a:t>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a:latin typeface="Courier" pitchFamily="2" charset="0"/>
                        </a:rPr>
                        <a:t>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a:latin typeface="Courier" pitchFamily="2" charset="0"/>
                        </a:rPr>
                        <a:t>10001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3116349"/>
                  </a:ext>
                </a:extLst>
              </a:tr>
            </a:tbl>
          </a:graphicData>
        </a:graphic>
      </p:graphicFrame>
      <p:sp>
        <p:nvSpPr>
          <p:cNvPr id="11" name="Text Placeholder 10">
            <a:extLst>
              <a:ext uri="{FF2B5EF4-FFF2-40B4-BE49-F238E27FC236}">
                <a16:creationId xmlns:a16="http://schemas.microsoft.com/office/drawing/2014/main" id="{7573EBA0-47E8-BE83-BBAD-DEA5ED49D4F7}"/>
              </a:ext>
            </a:extLst>
          </p:cNvPr>
          <p:cNvSpPr>
            <a:spLocks noGrp="1"/>
          </p:cNvSpPr>
          <p:nvPr>
            <p:ph type="body" sz="quarter" idx="10"/>
          </p:nvPr>
        </p:nvSpPr>
        <p:spPr/>
        <p:txBody>
          <a:bodyPr/>
          <a:lstStyle/>
          <a:p>
            <a:endParaRPr lang="en-GB"/>
          </a:p>
        </p:txBody>
      </p:sp>
      <p:pic>
        <p:nvPicPr>
          <p:cNvPr id="13" name="Picture 12" descr="A green arrow pointing to a white rectangle with black numbers&#10;&#10;Description automatically generated">
            <a:extLst>
              <a:ext uri="{FF2B5EF4-FFF2-40B4-BE49-F238E27FC236}">
                <a16:creationId xmlns:a16="http://schemas.microsoft.com/office/drawing/2014/main" id="{B0DD5117-6B8C-1FF5-2F3C-0EE63665030D}"/>
              </a:ext>
            </a:extLst>
          </p:cNvPr>
          <p:cNvPicPr>
            <a:picLocks noChangeAspect="1"/>
          </p:cNvPicPr>
          <p:nvPr/>
        </p:nvPicPr>
        <p:blipFill>
          <a:blip r:embed="rId2"/>
          <a:stretch>
            <a:fillRect/>
          </a:stretch>
        </p:blipFill>
        <p:spPr>
          <a:xfrm>
            <a:off x="5731183" y="4005943"/>
            <a:ext cx="5916928" cy="2073864"/>
          </a:xfrm>
          <a:prstGeom prst="rect">
            <a:avLst/>
          </a:prstGeom>
        </p:spPr>
      </p:pic>
      <p:cxnSp>
        <p:nvCxnSpPr>
          <p:cNvPr id="4" name="Straight Arrow Connector 3">
            <a:extLst>
              <a:ext uri="{FF2B5EF4-FFF2-40B4-BE49-F238E27FC236}">
                <a16:creationId xmlns:a16="http://schemas.microsoft.com/office/drawing/2014/main" id="{1735F868-BA8E-0296-CFC0-0D632ACB6C6E}"/>
              </a:ext>
            </a:extLst>
          </p:cNvPr>
          <p:cNvCxnSpPr/>
          <p:nvPr/>
        </p:nvCxnSpPr>
        <p:spPr>
          <a:xfrm flipH="1">
            <a:off x="1754155" y="4273420"/>
            <a:ext cx="3977028" cy="3620278"/>
          </a:xfrm>
          <a:prstGeom prst="straightConnector1">
            <a:avLst/>
          </a:prstGeom>
          <a:ln w="104775">
            <a:solidFill>
              <a:schemeClr val="accent4"/>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F48A0AF1-3981-CF26-88B3-235E60FD4161}"/>
              </a:ext>
            </a:extLst>
          </p:cNvPr>
          <p:cNvCxnSpPr>
            <a:cxnSpLocks/>
          </p:cNvCxnSpPr>
          <p:nvPr/>
        </p:nvCxnSpPr>
        <p:spPr>
          <a:xfrm flipV="1">
            <a:off x="4529470" y="4274288"/>
            <a:ext cx="4529470" cy="3619410"/>
          </a:xfrm>
          <a:prstGeom prst="straightConnector1">
            <a:avLst/>
          </a:prstGeom>
          <a:ln w="10795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753FBF10-DDD2-D342-00B3-97960CF1B4EC}"/>
              </a:ext>
            </a:extLst>
          </p:cNvPr>
          <p:cNvCxnSpPr/>
          <p:nvPr/>
        </p:nvCxnSpPr>
        <p:spPr>
          <a:xfrm flipH="1">
            <a:off x="1509823" y="4678326"/>
            <a:ext cx="4401879" cy="1916149"/>
          </a:xfrm>
          <a:prstGeom prst="straightConnector1">
            <a:avLst/>
          </a:prstGeom>
          <a:ln w="1016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087A108-F38E-4F24-C1FF-87CCB84D3A88}"/>
              </a:ext>
            </a:extLst>
          </p:cNvPr>
          <p:cNvCxnSpPr/>
          <p:nvPr/>
        </p:nvCxnSpPr>
        <p:spPr>
          <a:xfrm flipV="1">
            <a:off x="4529470" y="4678326"/>
            <a:ext cx="4529470" cy="1916149"/>
          </a:xfrm>
          <a:prstGeom prst="straightConnector1">
            <a:avLst/>
          </a:prstGeom>
          <a:ln w="1016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411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par>
                          <p:cTn id="12" fill="hold">
                            <p:stCondLst>
                              <p:cond delay="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1000"/>
                                        <p:tgtEl>
                                          <p:spTgt spid="10"/>
                                        </p:tgtEl>
                                      </p:cBhvr>
                                    </p:animEffect>
                                  </p:childTnLst>
                                </p:cTn>
                              </p:par>
                            </p:childTnLst>
                          </p:cTn>
                        </p:par>
                        <p:par>
                          <p:cTn id="25" fill="hold">
                            <p:stCondLst>
                              <p:cond delay="1000"/>
                            </p:stCondLst>
                            <p:childTnLst>
                              <p:par>
                                <p:cTn id="26" presetID="1" presetClass="exit" presetSubtype="0" fill="hold" nodeType="afterEffect">
                                  <p:stCondLst>
                                    <p:cond delay="2000"/>
                                  </p:stCondLst>
                                  <p:childTnLst>
                                    <p:set>
                                      <p:cBhvr>
                                        <p:cTn id="27" dur="1" fill="hold">
                                          <p:stCondLst>
                                            <p:cond delay="0"/>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1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F357B-8DD9-C26E-48CA-54967DFDC5FF}"/>
              </a:ext>
            </a:extLst>
          </p:cNvPr>
          <p:cNvSpPr>
            <a:spLocks noGrp="1"/>
          </p:cNvSpPr>
          <p:nvPr>
            <p:ph type="title"/>
          </p:nvPr>
        </p:nvSpPr>
        <p:spPr/>
        <p:txBody>
          <a:bodyPr/>
          <a:lstStyle/>
          <a:p>
            <a:r>
              <a:rPr lang="en-GB" dirty="0"/>
              <a:t>1950s</a:t>
            </a:r>
          </a:p>
        </p:txBody>
      </p:sp>
      <p:sp>
        <p:nvSpPr>
          <p:cNvPr id="7" name="Text Placeholder 6">
            <a:extLst>
              <a:ext uri="{FF2B5EF4-FFF2-40B4-BE49-F238E27FC236}">
                <a16:creationId xmlns:a16="http://schemas.microsoft.com/office/drawing/2014/main" id="{08D32EBF-D274-8680-548C-E2EC51DCCD31}"/>
              </a:ext>
            </a:extLst>
          </p:cNvPr>
          <p:cNvSpPr>
            <a:spLocks noGrp="1"/>
          </p:cNvSpPr>
          <p:nvPr>
            <p:ph type="body" sz="quarter" idx="10"/>
          </p:nvPr>
        </p:nvSpPr>
        <p:spPr>
          <a:xfrm>
            <a:off x="649289" y="4968346"/>
            <a:ext cx="4499181" cy="3370605"/>
          </a:xfrm>
        </p:spPr>
        <p:txBody>
          <a:bodyPr/>
          <a:lstStyle/>
          <a:p>
            <a:r>
              <a:rPr lang="en-GB" dirty="0"/>
              <a:t>Manchester Mark 1</a:t>
            </a:r>
          </a:p>
        </p:txBody>
      </p:sp>
      <p:pic>
        <p:nvPicPr>
          <p:cNvPr id="9" name="Picture 8" descr="A black and white photo of an old computer&#10;&#10;Description automatically generated">
            <a:extLst>
              <a:ext uri="{FF2B5EF4-FFF2-40B4-BE49-F238E27FC236}">
                <a16:creationId xmlns:a16="http://schemas.microsoft.com/office/drawing/2014/main" id="{0CD865CE-DC1E-D6B6-30CC-A9B2D35CCBF8}"/>
              </a:ext>
            </a:extLst>
          </p:cNvPr>
          <p:cNvPicPr>
            <a:picLocks noChangeAspect="1"/>
          </p:cNvPicPr>
          <p:nvPr/>
        </p:nvPicPr>
        <p:blipFill>
          <a:blip r:embed="rId2"/>
          <a:stretch>
            <a:fillRect/>
          </a:stretch>
        </p:blipFill>
        <p:spPr>
          <a:xfrm>
            <a:off x="5506276" y="3912608"/>
            <a:ext cx="7082149" cy="4426343"/>
          </a:xfrm>
          <a:prstGeom prst="rect">
            <a:avLst/>
          </a:prstGeom>
        </p:spPr>
      </p:pic>
    </p:spTree>
    <p:extLst>
      <p:ext uri="{BB962C8B-B14F-4D97-AF65-F5344CB8AC3E}">
        <p14:creationId xmlns:p14="http://schemas.microsoft.com/office/powerpoint/2010/main" val="304145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F357B-8DD9-C26E-48CA-54967DFDC5FF}"/>
              </a:ext>
            </a:extLst>
          </p:cNvPr>
          <p:cNvSpPr>
            <a:spLocks noGrp="1"/>
          </p:cNvSpPr>
          <p:nvPr>
            <p:ph type="title"/>
          </p:nvPr>
        </p:nvSpPr>
        <p:spPr/>
        <p:txBody>
          <a:bodyPr/>
          <a:lstStyle/>
          <a:p>
            <a:r>
              <a:rPr lang="en-GB" dirty="0"/>
              <a:t>1950s</a:t>
            </a:r>
          </a:p>
        </p:txBody>
      </p:sp>
      <p:sp>
        <p:nvSpPr>
          <p:cNvPr id="3" name="Text Placeholder 2">
            <a:extLst>
              <a:ext uri="{FF2B5EF4-FFF2-40B4-BE49-F238E27FC236}">
                <a16:creationId xmlns:a16="http://schemas.microsoft.com/office/drawing/2014/main" id="{389964B7-E647-CFFD-526B-126C39048F31}"/>
              </a:ext>
            </a:extLst>
          </p:cNvPr>
          <p:cNvSpPr>
            <a:spLocks noGrp="1"/>
          </p:cNvSpPr>
          <p:nvPr>
            <p:ph type="body" sz="quarter" idx="10"/>
          </p:nvPr>
        </p:nvSpPr>
        <p:spPr>
          <a:xfrm>
            <a:off x="649288" y="4968346"/>
            <a:ext cx="11378589" cy="4034977"/>
          </a:xfrm>
        </p:spPr>
        <p:txBody>
          <a:bodyPr>
            <a:normAutofit/>
          </a:bodyPr>
          <a:lstStyle/>
          <a:p>
            <a:r>
              <a:rPr lang="en-GB" dirty="0"/>
              <a:t>Compilers</a:t>
            </a:r>
          </a:p>
          <a:p>
            <a:pPr lvl="1"/>
            <a:r>
              <a:rPr lang="en-GB" dirty="0">
                <a:solidFill>
                  <a:schemeClr val="bg1"/>
                </a:solidFill>
              </a:rPr>
              <a:t>Doing something previously only done by people</a:t>
            </a:r>
          </a:p>
          <a:p>
            <a:r>
              <a:rPr lang="en-GB" dirty="0"/>
              <a:t>AI?</a:t>
            </a:r>
          </a:p>
          <a:p>
            <a:pPr lvl="1"/>
            <a:r>
              <a:rPr lang="en-GB" dirty="0">
                <a:solidFill>
                  <a:schemeClr val="bg1"/>
                </a:solidFill>
              </a:rPr>
              <a:t>or just a thing that computers do?</a:t>
            </a:r>
          </a:p>
        </p:txBody>
      </p:sp>
    </p:spTree>
    <p:extLst>
      <p:ext uri="{BB962C8B-B14F-4D97-AF65-F5344CB8AC3E}">
        <p14:creationId xmlns:p14="http://schemas.microsoft.com/office/powerpoint/2010/main" val="214095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058AE-1311-4CAB-B365-2DBF7982E827}"/>
              </a:ext>
            </a:extLst>
          </p:cNvPr>
          <p:cNvSpPr>
            <a:spLocks noGrp="1"/>
          </p:cNvSpPr>
          <p:nvPr>
            <p:ph type="title"/>
          </p:nvPr>
        </p:nvSpPr>
        <p:spPr/>
        <p:txBody>
          <a:bodyPr>
            <a:normAutofit fontScale="90000"/>
          </a:bodyPr>
          <a:lstStyle/>
          <a:p>
            <a:r>
              <a:rPr lang="en-GB" dirty="0"/>
              <a:t>AI has experienced highs and lows</a:t>
            </a:r>
          </a:p>
        </p:txBody>
      </p:sp>
      <p:sp>
        <p:nvSpPr>
          <p:cNvPr id="3" name="Text Placeholder 2">
            <a:extLst>
              <a:ext uri="{FF2B5EF4-FFF2-40B4-BE49-F238E27FC236}">
                <a16:creationId xmlns:a16="http://schemas.microsoft.com/office/drawing/2014/main" id="{92332D0F-EBD2-4796-60B9-6BD0B066D35E}"/>
              </a:ext>
            </a:extLst>
          </p:cNvPr>
          <p:cNvSpPr>
            <a:spLocks noGrp="1"/>
          </p:cNvSpPr>
          <p:nvPr>
            <p:ph type="body" sz="quarter" idx="10"/>
          </p:nvPr>
        </p:nvSpPr>
        <p:spPr>
          <a:xfrm>
            <a:off x="649288" y="4968346"/>
            <a:ext cx="11308250" cy="4292885"/>
          </a:xfrm>
        </p:spPr>
        <p:txBody>
          <a:bodyPr/>
          <a:lstStyle/>
          <a:p>
            <a:r>
              <a:rPr lang="en-GB" dirty="0">
                <a:solidFill>
                  <a:schemeClr val="bg1"/>
                </a:solidFill>
              </a:rPr>
              <a:t>Highs</a:t>
            </a:r>
          </a:p>
          <a:p>
            <a:pPr lvl="1"/>
            <a:r>
              <a:rPr lang="en-GB" dirty="0">
                <a:solidFill>
                  <a:schemeClr val="bg1"/>
                </a:solidFill>
              </a:rPr>
              <a:t>A lot promised, hyped?</a:t>
            </a:r>
          </a:p>
          <a:p>
            <a:r>
              <a:rPr lang="en-GB" dirty="0">
                <a:solidFill>
                  <a:schemeClr val="bg1"/>
                </a:solidFill>
              </a:rPr>
              <a:t>Lows</a:t>
            </a:r>
          </a:p>
          <a:p>
            <a:pPr lvl="1"/>
            <a:r>
              <a:rPr lang="en-GB" dirty="0">
                <a:solidFill>
                  <a:schemeClr val="bg1"/>
                </a:solidFill>
              </a:rPr>
              <a:t>Just the things that computers do?</a:t>
            </a:r>
          </a:p>
          <a:p>
            <a:pPr lvl="1"/>
            <a:r>
              <a:rPr lang="en-GB" dirty="0">
                <a:solidFill>
                  <a:schemeClr val="bg1"/>
                </a:solidFill>
              </a:rPr>
              <a:t>…and not quite all that was promised?</a:t>
            </a:r>
          </a:p>
        </p:txBody>
      </p:sp>
    </p:spTree>
    <p:extLst>
      <p:ext uri="{BB962C8B-B14F-4D97-AF65-F5344CB8AC3E}">
        <p14:creationId xmlns:p14="http://schemas.microsoft.com/office/powerpoint/2010/main" val="333383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AD76-760E-F583-AE5C-48661A2EC4D6}"/>
              </a:ext>
            </a:extLst>
          </p:cNvPr>
          <p:cNvSpPr>
            <a:spLocks noGrp="1"/>
          </p:cNvSpPr>
          <p:nvPr>
            <p:ph type="title"/>
          </p:nvPr>
        </p:nvSpPr>
        <p:spPr>
          <a:xfrm>
            <a:off x="649685" y="2786342"/>
            <a:ext cx="11694319" cy="1381622"/>
          </a:xfrm>
        </p:spPr>
        <p:txBody>
          <a:bodyPr>
            <a:normAutofit/>
          </a:bodyPr>
          <a:lstStyle/>
          <a:p>
            <a:r>
              <a:rPr lang="en-GB" dirty="0"/>
              <a:t>1950s</a:t>
            </a:r>
          </a:p>
        </p:txBody>
      </p:sp>
      <p:sp>
        <p:nvSpPr>
          <p:cNvPr id="3" name="Text Placeholder 2">
            <a:extLst>
              <a:ext uri="{FF2B5EF4-FFF2-40B4-BE49-F238E27FC236}">
                <a16:creationId xmlns:a16="http://schemas.microsoft.com/office/drawing/2014/main" id="{5247F882-238F-AAA8-C976-EF29786CD58E}"/>
              </a:ext>
            </a:extLst>
          </p:cNvPr>
          <p:cNvSpPr>
            <a:spLocks noGrp="1"/>
          </p:cNvSpPr>
          <p:nvPr>
            <p:ph type="body" sz="quarter" idx="10"/>
          </p:nvPr>
        </p:nvSpPr>
        <p:spPr>
          <a:xfrm>
            <a:off x="649289" y="4968346"/>
            <a:ext cx="3922316" cy="3154928"/>
          </a:xfrm>
        </p:spPr>
        <p:txBody>
          <a:bodyPr>
            <a:normAutofit lnSpcReduction="10000"/>
          </a:bodyPr>
          <a:lstStyle/>
          <a:p>
            <a:r>
              <a:rPr lang="en-GB" dirty="0"/>
              <a:t>AI is started</a:t>
            </a:r>
          </a:p>
          <a:p>
            <a:r>
              <a:rPr lang="en-GB" dirty="0"/>
              <a:t>Largely thanks to this man</a:t>
            </a:r>
          </a:p>
          <a:p>
            <a:r>
              <a:rPr lang="en-GB" dirty="0"/>
              <a:t>Alan Turing</a:t>
            </a:r>
          </a:p>
        </p:txBody>
      </p:sp>
      <p:pic>
        <p:nvPicPr>
          <p:cNvPr id="5" name="Picture 4" descr="A collage of a person's face&#10;&#10;Description automatically generated">
            <a:extLst>
              <a:ext uri="{FF2B5EF4-FFF2-40B4-BE49-F238E27FC236}">
                <a16:creationId xmlns:a16="http://schemas.microsoft.com/office/drawing/2014/main" id="{77C2722D-EAE4-90D1-1525-7D305436FAEA}"/>
              </a:ext>
            </a:extLst>
          </p:cNvPr>
          <p:cNvPicPr>
            <a:picLocks noChangeAspect="1"/>
          </p:cNvPicPr>
          <p:nvPr/>
        </p:nvPicPr>
        <p:blipFill>
          <a:blip r:embed="rId2"/>
          <a:stretch>
            <a:fillRect/>
          </a:stretch>
        </p:blipFill>
        <p:spPr>
          <a:xfrm>
            <a:off x="4571604" y="4412469"/>
            <a:ext cx="7772400" cy="4364011"/>
          </a:xfrm>
          <a:prstGeom prst="rect">
            <a:avLst/>
          </a:prstGeom>
        </p:spPr>
      </p:pic>
    </p:spTree>
    <p:extLst>
      <p:ext uri="{BB962C8B-B14F-4D97-AF65-F5344CB8AC3E}">
        <p14:creationId xmlns:p14="http://schemas.microsoft.com/office/powerpoint/2010/main" val="412530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45933-8787-F3D8-A7EC-E728549B199F}"/>
              </a:ext>
            </a:extLst>
          </p:cNvPr>
          <p:cNvSpPr>
            <a:spLocks noGrp="1"/>
          </p:cNvSpPr>
          <p:nvPr>
            <p:ph type="title"/>
          </p:nvPr>
        </p:nvSpPr>
        <p:spPr/>
        <p:txBody>
          <a:bodyPr>
            <a:normAutofit fontScale="90000"/>
          </a:bodyPr>
          <a:lstStyle/>
          <a:p>
            <a:r>
              <a:rPr lang="en-GB" dirty="0"/>
              <a:t>What does ChatGPT understand?</a:t>
            </a:r>
          </a:p>
        </p:txBody>
      </p:sp>
      <p:sp>
        <p:nvSpPr>
          <p:cNvPr id="3" name="Text Placeholder 2">
            <a:extLst>
              <a:ext uri="{FF2B5EF4-FFF2-40B4-BE49-F238E27FC236}">
                <a16:creationId xmlns:a16="http://schemas.microsoft.com/office/drawing/2014/main" id="{EA6207A9-435A-9B55-AC84-3D33BC73C840}"/>
              </a:ext>
            </a:extLst>
          </p:cNvPr>
          <p:cNvSpPr>
            <a:spLocks noGrp="1"/>
          </p:cNvSpPr>
          <p:nvPr>
            <p:ph type="body" sz="quarter" idx="10"/>
          </p:nvPr>
        </p:nvSpPr>
        <p:spPr>
          <a:xfrm>
            <a:off x="649685" y="5365911"/>
            <a:ext cx="6789737" cy="1626129"/>
          </a:xfrm>
        </p:spPr>
        <p:txBody>
          <a:bodyPr/>
          <a:lstStyle/>
          <a:p>
            <a:r>
              <a:rPr lang="en-GB" dirty="0"/>
              <a:t>Nothing</a:t>
            </a:r>
          </a:p>
        </p:txBody>
      </p:sp>
    </p:spTree>
    <p:extLst>
      <p:ext uri="{BB962C8B-B14F-4D97-AF65-F5344CB8AC3E}">
        <p14:creationId xmlns:p14="http://schemas.microsoft.com/office/powerpoint/2010/main" val="40310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F357B-8DD9-C26E-48CA-54967DFDC5FF}"/>
              </a:ext>
            </a:extLst>
          </p:cNvPr>
          <p:cNvSpPr>
            <a:spLocks noGrp="1"/>
          </p:cNvSpPr>
          <p:nvPr>
            <p:ph type="title"/>
          </p:nvPr>
        </p:nvSpPr>
        <p:spPr/>
        <p:txBody>
          <a:bodyPr/>
          <a:lstStyle/>
          <a:p>
            <a:r>
              <a:rPr lang="en-GB" dirty="0"/>
              <a:t>1950s</a:t>
            </a:r>
          </a:p>
        </p:txBody>
      </p:sp>
      <p:sp>
        <p:nvSpPr>
          <p:cNvPr id="3" name="Text Placeholder 2">
            <a:extLst>
              <a:ext uri="{FF2B5EF4-FFF2-40B4-BE49-F238E27FC236}">
                <a16:creationId xmlns:a16="http://schemas.microsoft.com/office/drawing/2014/main" id="{389964B7-E647-CFFD-526B-126C39048F31}"/>
              </a:ext>
            </a:extLst>
          </p:cNvPr>
          <p:cNvSpPr>
            <a:spLocks noGrp="1"/>
          </p:cNvSpPr>
          <p:nvPr>
            <p:ph type="body" sz="quarter" idx="10"/>
          </p:nvPr>
        </p:nvSpPr>
        <p:spPr>
          <a:xfrm>
            <a:off x="649288" y="4968346"/>
            <a:ext cx="7858607" cy="4034977"/>
          </a:xfrm>
        </p:spPr>
        <p:txBody>
          <a:bodyPr>
            <a:normAutofit/>
          </a:bodyPr>
          <a:lstStyle/>
          <a:p>
            <a:r>
              <a:rPr lang="en-GB" dirty="0"/>
              <a:t>AI is born</a:t>
            </a:r>
          </a:p>
          <a:p>
            <a:r>
              <a:rPr lang="en-GB" dirty="0"/>
              <a:t>Alan Turing</a:t>
            </a:r>
          </a:p>
        </p:txBody>
      </p:sp>
      <p:pic>
        <p:nvPicPr>
          <p:cNvPr id="5" name="Picture 4" descr="A person in a suit and tie&#10;&#10;Description automatically generated">
            <a:extLst>
              <a:ext uri="{FF2B5EF4-FFF2-40B4-BE49-F238E27FC236}">
                <a16:creationId xmlns:a16="http://schemas.microsoft.com/office/drawing/2014/main" id="{98306F2C-4E77-A110-8FD0-5A57AE88F69C}"/>
              </a:ext>
            </a:extLst>
          </p:cNvPr>
          <p:cNvPicPr>
            <a:picLocks noChangeAspect="1"/>
          </p:cNvPicPr>
          <p:nvPr/>
        </p:nvPicPr>
        <p:blipFill>
          <a:blip r:embed="rId2"/>
          <a:stretch>
            <a:fillRect/>
          </a:stretch>
        </p:blipFill>
        <p:spPr>
          <a:xfrm>
            <a:off x="8759324" y="3516370"/>
            <a:ext cx="3584679" cy="4765347"/>
          </a:xfrm>
          <a:prstGeom prst="rect">
            <a:avLst/>
          </a:prstGeom>
        </p:spPr>
      </p:pic>
    </p:spTree>
    <p:extLst>
      <p:ext uri="{BB962C8B-B14F-4D97-AF65-F5344CB8AC3E}">
        <p14:creationId xmlns:p14="http://schemas.microsoft.com/office/powerpoint/2010/main" val="1017144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501A2-6F61-4F4C-65FB-F8122D0FE89D}"/>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69C79A82-BFDD-7CAF-A193-FCE4C616C976}"/>
              </a:ext>
            </a:extLst>
          </p:cNvPr>
          <p:cNvSpPr>
            <a:spLocks noGrp="1"/>
          </p:cNvSpPr>
          <p:nvPr>
            <p:ph type="body" sz="quarter" idx="10"/>
          </p:nvPr>
        </p:nvSpPr>
        <p:spPr>
          <a:xfrm>
            <a:off x="649684" y="6748225"/>
            <a:ext cx="11694319" cy="2574679"/>
          </a:xfrm>
        </p:spPr>
        <p:txBody>
          <a:bodyPr>
            <a:normAutofit fontScale="62500" lnSpcReduction="20000"/>
          </a:bodyPr>
          <a:lstStyle/>
          <a:p>
            <a:r>
              <a:rPr lang="en-GB" dirty="0"/>
              <a:t>“This is only a foretaste of what is to come, and only the shadow of what is going to be. We have to have some experience with the machine before we really know its capabilities. It may take years before we settle down to the new possibilities, but I do not see why it should not enter any one of the fields normally covered by the human intellect, and eventually compete on equal terms.”</a:t>
            </a:r>
          </a:p>
        </p:txBody>
      </p:sp>
      <p:pic>
        <p:nvPicPr>
          <p:cNvPr id="5" name="Picture 4" descr="A close-up of a person&#10;&#10;Description automatically generated">
            <a:extLst>
              <a:ext uri="{FF2B5EF4-FFF2-40B4-BE49-F238E27FC236}">
                <a16:creationId xmlns:a16="http://schemas.microsoft.com/office/drawing/2014/main" id="{6DA4B59C-C25A-65C3-41D9-87BF8BE9A044}"/>
              </a:ext>
            </a:extLst>
          </p:cNvPr>
          <p:cNvPicPr>
            <a:picLocks noChangeAspect="1"/>
          </p:cNvPicPr>
          <p:nvPr/>
        </p:nvPicPr>
        <p:blipFill>
          <a:blip r:embed="rId2"/>
          <a:stretch>
            <a:fillRect/>
          </a:stretch>
        </p:blipFill>
        <p:spPr>
          <a:xfrm>
            <a:off x="2610644" y="2384214"/>
            <a:ext cx="7030313" cy="3947347"/>
          </a:xfrm>
          <a:prstGeom prst="rect">
            <a:avLst/>
          </a:prstGeom>
        </p:spPr>
      </p:pic>
      <p:sp>
        <p:nvSpPr>
          <p:cNvPr id="10" name="Text Placeholder 2">
            <a:extLst>
              <a:ext uri="{FF2B5EF4-FFF2-40B4-BE49-F238E27FC236}">
                <a16:creationId xmlns:a16="http://schemas.microsoft.com/office/drawing/2014/main" id="{C5F139B1-7ADD-7618-DAAE-A6AE370E6EB3}"/>
              </a:ext>
            </a:extLst>
          </p:cNvPr>
          <p:cNvSpPr txBox="1">
            <a:spLocks/>
          </p:cNvSpPr>
          <p:nvPr/>
        </p:nvSpPr>
        <p:spPr>
          <a:xfrm>
            <a:off x="649684" y="6748225"/>
            <a:ext cx="11694319" cy="2574679"/>
          </a:xfrm>
          <a:prstGeom prst="rect">
            <a:avLst/>
          </a:prstGeom>
        </p:spPr>
        <p:txBody>
          <a:bodyPr vert="horz" lIns="130000" tIns="65000" rIns="130000" bIns="65000" rtlCol="0">
            <a:normAutofit fontScale="62500" lnSpcReduction="20000"/>
          </a:bodyPr>
          <a:lstStyle>
            <a:lvl1pPr marL="0" indent="0" algn="l" defTabSz="650001" rtl="0" eaLnBrk="1" latinLnBrk="0" hangingPunct="1">
              <a:spcBef>
                <a:spcPct val="20000"/>
              </a:spcBef>
              <a:buFont typeface="Arial"/>
              <a:buNone/>
              <a:defRPr sz="4800" kern="1200" cap="none" baseline="0">
                <a:solidFill>
                  <a:srgbClr val="FFFFFF"/>
                </a:solidFill>
                <a:latin typeface="+mn-lt"/>
                <a:ea typeface="+mn-ea"/>
                <a:cs typeface="+mn-cs"/>
              </a:defRPr>
            </a:lvl1pPr>
            <a:lvl2pPr marL="1056252" indent="-406251" algn="l" defTabSz="650001" rtl="0" eaLnBrk="1" latinLnBrk="0" hangingPunct="1">
              <a:spcBef>
                <a:spcPct val="20000"/>
              </a:spcBef>
              <a:buFont typeface="Arial"/>
              <a:buChar char="–"/>
              <a:defRPr sz="4000" kern="1200">
                <a:solidFill>
                  <a:schemeClr val="tx1"/>
                </a:solidFill>
                <a:latin typeface="+mn-lt"/>
                <a:ea typeface="+mn-ea"/>
                <a:cs typeface="+mn-cs"/>
              </a:defRPr>
            </a:lvl2pPr>
            <a:lvl3pPr marL="1625003" indent="-325001" algn="l" defTabSz="650001" rtl="0" eaLnBrk="1" latinLnBrk="0" hangingPunct="1">
              <a:spcBef>
                <a:spcPct val="20000"/>
              </a:spcBef>
              <a:buFont typeface="Arial"/>
              <a:buChar char="•"/>
              <a:defRPr sz="3400" kern="1200">
                <a:solidFill>
                  <a:schemeClr val="tx1"/>
                </a:solidFill>
                <a:latin typeface="+mn-lt"/>
                <a:ea typeface="+mn-ea"/>
                <a:cs typeface="+mn-cs"/>
              </a:defRPr>
            </a:lvl3pPr>
            <a:lvl4pPr marL="2275004" indent="-325001" algn="l" defTabSz="650001" rtl="0" eaLnBrk="1" latinLnBrk="0" hangingPunct="1">
              <a:spcBef>
                <a:spcPct val="20000"/>
              </a:spcBef>
              <a:buFont typeface="Arial"/>
              <a:buChar char="–"/>
              <a:defRPr sz="2800" kern="1200">
                <a:solidFill>
                  <a:schemeClr val="tx1"/>
                </a:solidFill>
                <a:latin typeface="+mn-lt"/>
                <a:ea typeface="+mn-ea"/>
                <a:cs typeface="+mn-cs"/>
              </a:defRPr>
            </a:lvl4pPr>
            <a:lvl5pPr marL="2925006" indent="-325001" algn="l" defTabSz="650001" rtl="0" eaLnBrk="1" latinLnBrk="0" hangingPunct="1">
              <a:spcBef>
                <a:spcPct val="20000"/>
              </a:spcBef>
              <a:buFont typeface="Arial"/>
              <a:buChar char="»"/>
              <a:defRPr sz="2800" kern="1200">
                <a:solidFill>
                  <a:schemeClr val="tx1"/>
                </a:solidFill>
                <a:latin typeface="+mn-lt"/>
                <a:ea typeface="+mn-ea"/>
                <a:cs typeface="+mn-cs"/>
              </a:defRPr>
            </a:lvl5pPr>
            <a:lvl6pPr marL="3575007" indent="-325001" algn="l" defTabSz="650001" rtl="0" eaLnBrk="1" latinLnBrk="0" hangingPunct="1">
              <a:spcBef>
                <a:spcPct val="20000"/>
              </a:spcBef>
              <a:buFont typeface="Arial"/>
              <a:buChar char="•"/>
              <a:defRPr sz="2800" kern="1200">
                <a:solidFill>
                  <a:schemeClr val="tx1"/>
                </a:solidFill>
                <a:latin typeface="+mn-lt"/>
                <a:ea typeface="+mn-ea"/>
                <a:cs typeface="+mn-cs"/>
              </a:defRPr>
            </a:lvl6pPr>
            <a:lvl7pPr marL="4225008" indent="-325001" algn="l" defTabSz="650001" rtl="0" eaLnBrk="1" latinLnBrk="0" hangingPunct="1">
              <a:spcBef>
                <a:spcPct val="20000"/>
              </a:spcBef>
              <a:buFont typeface="Arial"/>
              <a:buChar char="•"/>
              <a:defRPr sz="2800" kern="1200">
                <a:solidFill>
                  <a:schemeClr val="tx1"/>
                </a:solidFill>
                <a:latin typeface="+mn-lt"/>
                <a:ea typeface="+mn-ea"/>
                <a:cs typeface="+mn-cs"/>
              </a:defRPr>
            </a:lvl7pPr>
            <a:lvl8pPr marL="4875009" indent="-325001" algn="l" defTabSz="650001" rtl="0" eaLnBrk="1" latinLnBrk="0" hangingPunct="1">
              <a:spcBef>
                <a:spcPct val="20000"/>
              </a:spcBef>
              <a:buFont typeface="Arial"/>
              <a:buChar char="•"/>
              <a:defRPr sz="2800" kern="1200">
                <a:solidFill>
                  <a:schemeClr val="tx1"/>
                </a:solidFill>
                <a:latin typeface="+mn-lt"/>
                <a:ea typeface="+mn-ea"/>
                <a:cs typeface="+mn-cs"/>
              </a:defRPr>
            </a:lvl8pPr>
            <a:lvl9pPr marL="5525011" indent="-325001" algn="l" defTabSz="650001" rtl="0" eaLnBrk="1" latinLnBrk="0" hangingPunct="1">
              <a:spcBef>
                <a:spcPct val="20000"/>
              </a:spcBef>
              <a:buFont typeface="Arial"/>
              <a:buChar char="•"/>
              <a:defRPr sz="2800" kern="1200">
                <a:solidFill>
                  <a:schemeClr val="tx1"/>
                </a:solidFill>
                <a:latin typeface="+mn-lt"/>
                <a:ea typeface="+mn-ea"/>
                <a:cs typeface="+mn-cs"/>
              </a:defRPr>
            </a:lvl9pPr>
          </a:lstStyle>
          <a:p>
            <a:r>
              <a:rPr lang="en-GB" dirty="0"/>
              <a:t>“This is only a foretaste of what is to come, and only the shadow of what is going to be. We have to have some experience with the machine before we really know its capabilities. It may take years before we settle down to the new possibilities, but </a:t>
            </a:r>
            <a:r>
              <a:rPr lang="en-GB" dirty="0">
                <a:solidFill>
                  <a:schemeClr val="accent3">
                    <a:lumMod val="40000"/>
                    <a:lumOff val="60000"/>
                  </a:schemeClr>
                </a:solidFill>
              </a:rPr>
              <a:t>I do not see why it should not enter any one of the fields normally covered by the human intellect</a:t>
            </a:r>
            <a:r>
              <a:rPr lang="en-GB" dirty="0"/>
              <a:t>, and eventually compete on equal terms.”</a:t>
            </a:r>
          </a:p>
        </p:txBody>
      </p:sp>
    </p:spTree>
    <p:extLst>
      <p:ext uri="{BB962C8B-B14F-4D97-AF65-F5344CB8AC3E}">
        <p14:creationId xmlns:p14="http://schemas.microsoft.com/office/powerpoint/2010/main" val="427614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1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AD76-760E-F583-AE5C-48661A2EC4D6}"/>
              </a:ext>
            </a:extLst>
          </p:cNvPr>
          <p:cNvSpPr>
            <a:spLocks noGrp="1"/>
          </p:cNvSpPr>
          <p:nvPr>
            <p:ph type="title"/>
          </p:nvPr>
        </p:nvSpPr>
        <p:spPr>
          <a:xfrm>
            <a:off x="649288" y="2952553"/>
            <a:ext cx="11694319" cy="1626129"/>
          </a:xfrm>
        </p:spPr>
        <p:txBody>
          <a:bodyPr/>
          <a:lstStyle/>
          <a:p>
            <a:r>
              <a:rPr lang="en-GB" i="1" dirty="0"/>
              <a:t>AI God</a:t>
            </a:r>
          </a:p>
        </p:txBody>
      </p:sp>
      <p:sp>
        <p:nvSpPr>
          <p:cNvPr id="3" name="Text Placeholder 2">
            <a:extLst>
              <a:ext uri="{FF2B5EF4-FFF2-40B4-BE49-F238E27FC236}">
                <a16:creationId xmlns:a16="http://schemas.microsoft.com/office/drawing/2014/main" id="{5247F882-238F-AAA8-C976-EF29786CD58E}"/>
              </a:ext>
            </a:extLst>
          </p:cNvPr>
          <p:cNvSpPr>
            <a:spLocks noGrp="1"/>
          </p:cNvSpPr>
          <p:nvPr>
            <p:ph type="body" sz="quarter" idx="10"/>
          </p:nvPr>
        </p:nvSpPr>
        <p:spPr/>
        <p:txBody>
          <a:bodyPr/>
          <a:lstStyle/>
          <a:p>
            <a:endParaRPr lang="en-GB"/>
          </a:p>
        </p:txBody>
      </p:sp>
      <p:pic>
        <p:nvPicPr>
          <p:cNvPr id="5" name="Picture 4" descr="A collage of a person's face&#10;&#10;Description automatically generated">
            <a:extLst>
              <a:ext uri="{FF2B5EF4-FFF2-40B4-BE49-F238E27FC236}">
                <a16:creationId xmlns:a16="http://schemas.microsoft.com/office/drawing/2014/main" id="{77C2722D-EAE4-90D1-1525-7D305436FAEA}"/>
              </a:ext>
            </a:extLst>
          </p:cNvPr>
          <p:cNvPicPr>
            <a:picLocks noChangeAspect="1"/>
          </p:cNvPicPr>
          <p:nvPr/>
        </p:nvPicPr>
        <p:blipFill>
          <a:blip r:embed="rId2"/>
          <a:stretch>
            <a:fillRect/>
          </a:stretch>
        </p:blipFill>
        <p:spPr>
          <a:xfrm>
            <a:off x="2610644" y="4578682"/>
            <a:ext cx="7772400" cy="4364011"/>
          </a:xfrm>
          <a:prstGeom prst="rect">
            <a:avLst/>
          </a:prstGeom>
        </p:spPr>
      </p:pic>
    </p:spTree>
    <p:extLst>
      <p:ext uri="{BB962C8B-B14F-4D97-AF65-F5344CB8AC3E}">
        <p14:creationId xmlns:p14="http://schemas.microsoft.com/office/powerpoint/2010/main" val="2862616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8F84-CCA6-C403-A52B-C7DF603CF67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1DD7093-D9DA-FE65-A9D4-7917166A91F2}"/>
              </a:ext>
            </a:extLst>
          </p:cNvPr>
          <p:cNvSpPr>
            <a:spLocks noGrp="1"/>
          </p:cNvSpPr>
          <p:nvPr>
            <p:ph type="body" sz="quarter" idx="10"/>
          </p:nvPr>
        </p:nvSpPr>
        <p:spPr>
          <a:xfrm>
            <a:off x="2839244" y="7621587"/>
            <a:ext cx="6789737" cy="1626129"/>
          </a:xfrm>
        </p:spPr>
        <p:txBody>
          <a:bodyPr/>
          <a:lstStyle/>
          <a:p>
            <a:r>
              <a:rPr lang="en-GB" dirty="0"/>
              <a:t>Aida</a:t>
            </a:r>
          </a:p>
        </p:txBody>
      </p:sp>
      <p:pic>
        <p:nvPicPr>
          <p:cNvPr id="5" name="Picture 4" descr="A robot sitting at a table&#10;&#10;Description automatically generated">
            <a:extLst>
              <a:ext uri="{FF2B5EF4-FFF2-40B4-BE49-F238E27FC236}">
                <a16:creationId xmlns:a16="http://schemas.microsoft.com/office/drawing/2014/main" id="{08D64585-0CC5-F9E2-9D0C-2666A39BAE77}"/>
              </a:ext>
            </a:extLst>
          </p:cNvPr>
          <p:cNvPicPr>
            <a:picLocks noChangeAspect="1"/>
          </p:cNvPicPr>
          <p:nvPr/>
        </p:nvPicPr>
        <p:blipFill>
          <a:blip r:embed="rId2"/>
          <a:stretch>
            <a:fillRect/>
          </a:stretch>
        </p:blipFill>
        <p:spPr>
          <a:xfrm>
            <a:off x="2839244" y="2135187"/>
            <a:ext cx="7315200" cy="5486400"/>
          </a:xfrm>
          <a:prstGeom prst="rect">
            <a:avLst/>
          </a:prstGeom>
        </p:spPr>
      </p:pic>
    </p:spTree>
    <p:extLst>
      <p:ext uri="{BB962C8B-B14F-4D97-AF65-F5344CB8AC3E}">
        <p14:creationId xmlns:p14="http://schemas.microsoft.com/office/powerpoint/2010/main" val="1905977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F357B-8DD9-C26E-48CA-54967DFDC5FF}"/>
              </a:ext>
            </a:extLst>
          </p:cNvPr>
          <p:cNvSpPr>
            <a:spLocks noGrp="1"/>
          </p:cNvSpPr>
          <p:nvPr>
            <p:ph type="title"/>
          </p:nvPr>
        </p:nvSpPr>
        <p:spPr/>
        <p:txBody>
          <a:bodyPr/>
          <a:lstStyle/>
          <a:p>
            <a:r>
              <a:rPr lang="en-GB" dirty="0"/>
              <a:t>1950s</a:t>
            </a:r>
          </a:p>
        </p:txBody>
      </p:sp>
      <p:sp>
        <p:nvSpPr>
          <p:cNvPr id="3" name="Text Placeholder 2">
            <a:extLst>
              <a:ext uri="{FF2B5EF4-FFF2-40B4-BE49-F238E27FC236}">
                <a16:creationId xmlns:a16="http://schemas.microsoft.com/office/drawing/2014/main" id="{389964B7-E647-CFFD-526B-126C39048F31}"/>
              </a:ext>
            </a:extLst>
          </p:cNvPr>
          <p:cNvSpPr>
            <a:spLocks noGrp="1"/>
          </p:cNvSpPr>
          <p:nvPr>
            <p:ph type="body" sz="quarter" idx="10"/>
          </p:nvPr>
        </p:nvSpPr>
        <p:spPr>
          <a:xfrm>
            <a:off x="649288" y="4968346"/>
            <a:ext cx="7858607" cy="4034977"/>
          </a:xfrm>
        </p:spPr>
        <p:txBody>
          <a:bodyPr>
            <a:normAutofit/>
          </a:bodyPr>
          <a:lstStyle/>
          <a:p>
            <a:r>
              <a:rPr lang="en-GB" dirty="0"/>
              <a:t>AI is born</a:t>
            </a:r>
          </a:p>
          <a:p>
            <a:r>
              <a:rPr lang="en-GB" dirty="0"/>
              <a:t>Alan Turing</a:t>
            </a:r>
          </a:p>
          <a:p>
            <a:pPr lvl="1"/>
            <a:r>
              <a:rPr lang="en-GB" dirty="0">
                <a:solidFill>
                  <a:schemeClr val="bg1"/>
                </a:solidFill>
              </a:rPr>
              <a:t>practically invents the computer</a:t>
            </a:r>
          </a:p>
          <a:p>
            <a:pPr lvl="1"/>
            <a:r>
              <a:rPr lang="en-GB" dirty="0">
                <a:solidFill>
                  <a:schemeClr val="bg1"/>
                </a:solidFill>
              </a:rPr>
              <a:t>but also thinks about AI</a:t>
            </a:r>
          </a:p>
        </p:txBody>
      </p:sp>
      <p:pic>
        <p:nvPicPr>
          <p:cNvPr id="5" name="Picture 4" descr="A person in a suit and tie&#10;&#10;Description automatically generated">
            <a:extLst>
              <a:ext uri="{FF2B5EF4-FFF2-40B4-BE49-F238E27FC236}">
                <a16:creationId xmlns:a16="http://schemas.microsoft.com/office/drawing/2014/main" id="{98306F2C-4E77-A110-8FD0-5A57AE88F69C}"/>
              </a:ext>
            </a:extLst>
          </p:cNvPr>
          <p:cNvPicPr>
            <a:picLocks noChangeAspect="1"/>
          </p:cNvPicPr>
          <p:nvPr/>
        </p:nvPicPr>
        <p:blipFill>
          <a:blip r:embed="rId2"/>
          <a:stretch>
            <a:fillRect/>
          </a:stretch>
        </p:blipFill>
        <p:spPr>
          <a:xfrm>
            <a:off x="8759324" y="3516370"/>
            <a:ext cx="3584679" cy="4765347"/>
          </a:xfrm>
          <a:prstGeom prst="rect">
            <a:avLst/>
          </a:prstGeom>
        </p:spPr>
      </p:pic>
    </p:spTree>
    <p:extLst>
      <p:ext uri="{BB962C8B-B14F-4D97-AF65-F5344CB8AC3E}">
        <p14:creationId xmlns:p14="http://schemas.microsoft.com/office/powerpoint/2010/main" val="98330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F5D33-EBB4-F67F-09E9-28B6BCB71313}"/>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D72692B2-BBD5-AAA1-5F9D-3FE6B74157CF}"/>
              </a:ext>
            </a:extLst>
          </p:cNvPr>
          <p:cNvSpPr>
            <a:spLocks noGrp="1"/>
          </p:cNvSpPr>
          <p:nvPr>
            <p:ph type="body" sz="quarter" idx="10"/>
          </p:nvPr>
        </p:nvSpPr>
        <p:spPr/>
        <p:txBody>
          <a:bodyPr/>
          <a:lstStyle/>
          <a:p>
            <a:endParaRPr lang="en-GB"/>
          </a:p>
        </p:txBody>
      </p:sp>
      <p:pic>
        <p:nvPicPr>
          <p:cNvPr id="5" name="Picture 4" descr="A close-up of a paper&#10;&#10;Description automatically generated">
            <a:extLst>
              <a:ext uri="{FF2B5EF4-FFF2-40B4-BE49-F238E27FC236}">
                <a16:creationId xmlns:a16="http://schemas.microsoft.com/office/drawing/2014/main" id="{631F0493-DC6C-E21A-AD80-1E88EA4C13FD}"/>
              </a:ext>
            </a:extLst>
          </p:cNvPr>
          <p:cNvPicPr>
            <a:picLocks noChangeAspect="1"/>
          </p:cNvPicPr>
          <p:nvPr/>
        </p:nvPicPr>
        <p:blipFill>
          <a:blip r:embed="rId3"/>
          <a:stretch>
            <a:fillRect/>
          </a:stretch>
        </p:blipFill>
        <p:spPr>
          <a:xfrm>
            <a:off x="2233884" y="2488585"/>
            <a:ext cx="8525919" cy="6396997"/>
          </a:xfrm>
          <a:prstGeom prst="rect">
            <a:avLst/>
          </a:prstGeom>
        </p:spPr>
      </p:pic>
      <p:sp>
        <p:nvSpPr>
          <p:cNvPr id="4" name="Oval 3">
            <a:extLst>
              <a:ext uri="{FF2B5EF4-FFF2-40B4-BE49-F238E27FC236}">
                <a16:creationId xmlns:a16="http://schemas.microsoft.com/office/drawing/2014/main" id="{F88C6A22-ED5A-96B7-D51C-303A7AA11BFC}"/>
              </a:ext>
            </a:extLst>
          </p:cNvPr>
          <p:cNvSpPr/>
          <p:nvPr/>
        </p:nvSpPr>
        <p:spPr>
          <a:xfrm>
            <a:off x="7439025" y="2721935"/>
            <a:ext cx="2109012" cy="517045"/>
          </a:xfrm>
          <a:prstGeom prst="ellipse">
            <a:avLst/>
          </a:prstGeom>
          <a:noFill/>
          <a:ln w="254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1744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FE8E9-E2C3-E7E2-52E5-3ED39D430BE5}"/>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D868796D-9BE4-3EF8-CEB9-44A902908239}"/>
              </a:ext>
            </a:extLst>
          </p:cNvPr>
          <p:cNvSpPr>
            <a:spLocks noGrp="1"/>
          </p:cNvSpPr>
          <p:nvPr>
            <p:ph type="body" sz="quarter" idx="10"/>
          </p:nvPr>
        </p:nvSpPr>
        <p:spPr/>
        <p:txBody>
          <a:bodyPr/>
          <a:lstStyle/>
          <a:p>
            <a:endParaRPr lang="en-GB"/>
          </a:p>
        </p:txBody>
      </p:sp>
      <p:pic>
        <p:nvPicPr>
          <p:cNvPr id="5" name="Picture 4" descr="Poster from the movie The Imitation Game. It shows Benedict Cumberbatch as Alan Turing in front of a Bombe computer.">
            <a:extLst>
              <a:ext uri="{FF2B5EF4-FFF2-40B4-BE49-F238E27FC236}">
                <a16:creationId xmlns:a16="http://schemas.microsoft.com/office/drawing/2014/main" id="{6D2AD205-634B-9D57-F272-074391B90D59}"/>
              </a:ext>
            </a:extLst>
          </p:cNvPr>
          <p:cNvPicPr>
            <a:picLocks noChangeAspect="1"/>
          </p:cNvPicPr>
          <p:nvPr/>
        </p:nvPicPr>
        <p:blipFill>
          <a:blip r:embed="rId2"/>
          <a:stretch>
            <a:fillRect/>
          </a:stretch>
        </p:blipFill>
        <p:spPr>
          <a:xfrm>
            <a:off x="4271629" y="2226365"/>
            <a:ext cx="4450430" cy="6675645"/>
          </a:xfrm>
          <a:prstGeom prst="rect">
            <a:avLst/>
          </a:prstGeom>
        </p:spPr>
      </p:pic>
    </p:spTree>
    <p:extLst>
      <p:ext uri="{BB962C8B-B14F-4D97-AF65-F5344CB8AC3E}">
        <p14:creationId xmlns:p14="http://schemas.microsoft.com/office/powerpoint/2010/main" val="306893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28E2D-34A4-B1DC-1A77-741E43381AF9}"/>
              </a:ext>
            </a:extLst>
          </p:cNvPr>
          <p:cNvSpPr>
            <a:spLocks noGrp="1"/>
          </p:cNvSpPr>
          <p:nvPr>
            <p:ph type="title"/>
          </p:nvPr>
        </p:nvSpPr>
        <p:spPr/>
        <p:txBody>
          <a:bodyPr/>
          <a:lstStyle/>
          <a:p>
            <a:r>
              <a:rPr lang="en-GB" dirty="0"/>
              <a:t>AI and chess</a:t>
            </a:r>
          </a:p>
        </p:txBody>
      </p:sp>
      <p:sp>
        <p:nvSpPr>
          <p:cNvPr id="3" name="Text Placeholder 2">
            <a:extLst>
              <a:ext uri="{FF2B5EF4-FFF2-40B4-BE49-F238E27FC236}">
                <a16:creationId xmlns:a16="http://schemas.microsoft.com/office/drawing/2014/main" id="{4721DA92-E227-E572-0299-638CF90F50EF}"/>
              </a:ext>
            </a:extLst>
          </p:cNvPr>
          <p:cNvSpPr>
            <a:spLocks noGrp="1"/>
          </p:cNvSpPr>
          <p:nvPr>
            <p:ph type="body" sz="quarter" idx="10"/>
          </p:nvPr>
        </p:nvSpPr>
        <p:spPr>
          <a:xfrm>
            <a:off x="649288" y="4968346"/>
            <a:ext cx="10956558" cy="3261254"/>
          </a:xfrm>
        </p:spPr>
        <p:txBody>
          <a:bodyPr/>
          <a:lstStyle/>
          <a:p>
            <a:r>
              <a:rPr lang="en-GB" dirty="0">
                <a:solidFill>
                  <a:schemeClr val="bg1"/>
                </a:solidFill>
              </a:rPr>
              <a:t>Playing chess</a:t>
            </a:r>
          </a:p>
          <a:p>
            <a:pPr lvl="1"/>
            <a:r>
              <a:rPr lang="en-GB" dirty="0">
                <a:solidFill>
                  <a:schemeClr val="bg1"/>
                </a:solidFill>
              </a:rPr>
              <a:t>something only (clever) people could do</a:t>
            </a:r>
          </a:p>
          <a:p>
            <a:r>
              <a:rPr lang="en-GB" dirty="0">
                <a:solidFill>
                  <a:schemeClr val="bg1"/>
                </a:solidFill>
              </a:rPr>
              <a:t>Turing wrote the first chess playing ‘program’</a:t>
            </a:r>
          </a:p>
        </p:txBody>
      </p:sp>
    </p:spTree>
    <p:extLst>
      <p:ext uri="{BB962C8B-B14F-4D97-AF65-F5344CB8AC3E}">
        <p14:creationId xmlns:p14="http://schemas.microsoft.com/office/powerpoint/2010/main" val="50687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43BC9-DDAA-6B69-9A3B-9E44908506AE}"/>
              </a:ext>
            </a:extLst>
          </p:cNvPr>
          <p:cNvSpPr>
            <a:spLocks noGrp="1"/>
          </p:cNvSpPr>
          <p:nvPr>
            <p:ph type="title"/>
          </p:nvPr>
        </p:nvSpPr>
        <p:spPr/>
        <p:txBody>
          <a:bodyPr/>
          <a:lstStyle/>
          <a:p>
            <a:r>
              <a:rPr lang="en-GB" dirty="0"/>
              <a:t>1950s</a:t>
            </a:r>
          </a:p>
        </p:txBody>
      </p:sp>
      <p:sp>
        <p:nvSpPr>
          <p:cNvPr id="3" name="Text Placeholder 2">
            <a:extLst>
              <a:ext uri="{FF2B5EF4-FFF2-40B4-BE49-F238E27FC236}">
                <a16:creationId xmlns:a16="http://schemas.microsoft.com/office/drawing/2014/main" id="{CE20E5F6-97DE-8661-DD44-8A6124442182}"/>
              </a:ext>
            </a:extLst>
          </p:cNvPr>
          <p:cNvSpPr>
            <a:spLocks noGrp="1"/>
          </p:cNvSpPr>
          <p:nvPr>
            <p:ph type="body" sz="quarter" idx="10"/>
          </p:nvPr>
        </p:nvSpPr>
        <p:spPr>
          <a:xfrm>
            <a:off x="649288" y="4968346"/>
            <a:ext cx="11152852" cy="3665291"/>
          </a:xfrm>
        </p:spPr>
        <p:txBody>
          <a:bodyPr/>
          <a:lstStyle/>
          <a:p>
            <a:r>
              <a:rPr lang="en-GB" dirty="0"/>
              <a:t>Computers start to be available</a:t>
            </a:r>
          </a:p>
          <a:p>
            <a:r>
              <a:rPr lang="en-GB" dirty="0"/>
              <a:t>Turing speculates about intelligence</a:t>
            </a:r>
          </a:p>
          <a:p>
            <a:r>
              <a:rPr lang="en-GB" dirty="0"/>
              <a:t>1956 ‘Artificial intelligence’ coined</a:t>
            </a:r>
          </a:p>
        </p:txBody>
      </p:sp>
    </p:spTree>
    <p:extLst>
      <p:ext uri="{BB962C8B-B14F-4D97-AF65-F5344CB8AC3E}">
        <p14:creationId xmlns:p14="http://schemas.microsoft.com/office/powerpoint/2010/main" val="229173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9964B7-E647-CFFD-526B-126C39048F31}"/>
              </a:ext>
            </a:extLst>
          </p:cNvPr>
          <p:cNvSpPr>
            <a:spLocks noGrp="1"/>
          </p:cNvSpPr>
          <p:nvPr>
            <p:ph type="body" sz="quarter" idx="10"/>
          </p:nvPr>
        </p:nvSpPr>
        <p:spPr>
          <a:xfrm>
            <a:off x="649288" y="4968346"/>
            <a:ext cx="11378589" cy="4034977"/>
          </a:xfrm>
        </p:spPr>
        <p:txBody>
          <a:bodyPr>
            <a:normAutofit/>
          </a:bodyPr>
          <a:lstStyle/>
          <a:p>
            <a:r>
              <a:rPr lang="en-GB" i="1" dirty="0">
                <a:solidFill>
                  <a:schemeClr val="bg1"/>
                </a:solidFill>
              </a:rPr>
              <a:t>Eliza</a:t>
            </a:r>
            <a:endParaRPr lang="en-GB" dirty="0">
              <a:solidFill>
                <a:schemeClr val="bg1"/>
              </a:solidFill>
            </a:endParaRPr>
          </a:p>
          <a:p>
            <a:pPr lvl="1"/>
            <a:r>
              <a:rPr lang="en-GB" dirty="0">
                <a:solidFill>
                  <a:schemeClr val="bg1"/>
                </a:solidFill>
              </a:rPr>
              <a:t>First chatbot</a:t>
            </a:r>
          </a:p>
          <a:p>
            <a:r>
              <a:rPr lang="en-GB" i="1" dirty="0" err="1">
                <a:solidFill>
                  <a:schemeClr val="bg1"/>
                </a:solidFill>
              </a:rPr>
              <a:t>MacHack</a:t>
            </a:r>
            <a:endParaRPr lang="en-GB" dirty="0">
              <a:solidFill>
                <a:schemeClr val="bg1"/>
              </a:solidFill>
            </a:endParaRPr>
          </a:p>
          <a:p>
            <a:pPr lvl="1"/>
            <a:r>
              <a:rPr lang="en-GB" dirty="0">
                <a:solidFill>
                  <a:schemeClr val="bg1"/>
                </a:solidFill>
              </a:rPr>
              <a:t>Class C chess program </a:t>
            </a:r>
          </a:p>
          <a:p>
            <a:pPr marL="1300002" lvl="2" indent="0">
              <a:buNone/>
            </a:pPr>
            <a:r>
              <a:rPr lang="en-GB" dirty="0">
                <a:solidFill>
                  <a:schemeClr val="bg1"/>
                </a:solidFill>
              </a:rPr>
              <a:t>‘average club player’</a:t>
            </a:r>
          </a:p>
        </p:txBody>
      </p:sp>
      <p:sp>
        <p:nvSpPr>
          <p:cNvPr id="4" name="Title 1">
            <a:extLst>
              <a:ext uri="{FF2B5EF4-FFF2-40B4-BE49-F238E27FC236}">
                <a16:creationId xmlns:a16="http://schemas.microsoft.com/office/drawing/2014/main" id="{B15130F4-E14A-5504-EA42-7758E0C0F20E}"/>
              </a:ext>
            </a:extLst>
          </p:cNvPr>
          <p:cNvSpPr txBox="1">
            <a:spLocks/>
          </p:cNvSpPr>
          <p:nvPr/>
        </p:nvSpPr>
        <p:spPr>
          <a:xfrm>
            <a:off x="649288" y="3238979"/>
            <a:ext cx="3758192" cy="1626129"/>
          </a:xfrm>
          <a:prstGeom prst="rect">
            <a:avLst/>
          </a:prstGeom>
        </p:spPr>
        <p:txBody>
          <a:bodyPr vert="horz" lIns="130000" tIns="65000" rIns="130000" bIns="65000" rtlCol="0" anchor="ctr">
            <a:normAutofit/>
          </a:bodyPr>
          <a:lstStyle>
            <a:lvl1pPr algn="l" defTabSz="650001" rtl="0" eaLnBrk="1" latinLnBrk="0" hangingPunct="1">
              <a:spcBef>
                <a:spcPct val="0"/>
              </a:spcBef>
              <a:buNone/>
              <a:defRPr sz="7800" b="1" kern="1200">
                <a:solidFill>
                  <a:schemeClr val="bg1"/>
                </a:solidFill>
                <a:latin typeface="Cambria"/>
                <a:ea typeface="+mj-ea"/>
                <a:cs typeface="Cambria"/>
              </a:defRPr>
            </a:lvl1pPr>
          </a:lstStyle>
          <a:p>
            <a:r>
              <a:rPr lang="en-GB" dirty="0"/>
              <a:t>1960s</a:t>
            </a:r>
          </a:p>
        </p:txBody>
      </p:sp>
    </p:spTree>
    <p:extLst>
      <p:ext uri="{BB962C8B-B14F-4D97-AF65-F5344CB8AC3E}">
        <p14:creationId xmlns:p14="http://schemas.microsoft.com/office/powerpoint/2010/main" val="88662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C505A-1ADF-EBC8-4BED-D01FBD99B41E}"/>
              </a:ext>
            </a:extLst>
          </p:cNvPr>
          <p:cNvSpPr>
            <a:spLocks noGrp="1"/>
          </p:cNvSpPr>
          <p:nvPr>
            <p:ph type="title"/>
          </p:nvPr>
        </p:nvSpPr>
        <p:spPr/>
        <p:txBody>
          <a:bodyPr/>
          <a:lstStyle/>
          <a:p>
            <a:r>
              <a:rPr lang="en-GB" dirty="0"/>
              <a:t>The End</a:t>
            </a:r>
          </a:p>
        </p:txBody>
      </p:sp>
      <p:sp>
        <p:nvSpPr>
          <p:cNvPr id="3" name="Text Placeholder 2">
            <a:extLst>
              <a:ext uri="{FF2B5EF4-FFF2-40B4-BE49-F238E27FC236}">
                <a16:creationId xmlns:a16="http://schemas.microsoft.com/office/drawing/2014/main" id="{1A5A59B2-DCFB-40E1-36D5-558732E21E11}"/>
              </a:ext>
            </a:extLst>
          </p:cNvPr>
          <p:cNvSpPr>
            <a:spLocks noGrp="1"/>
          </p:cNvSpPr>
          <p:nvPr>
            <p:ph type="body" sz="quarter" idx="10"/>
          </p:nvPr>
        </p:nvSpPr>
        <p:spPr/>
        <p:txBody>
          <a:bodyPr/>
          <a:lstStyle/>
          <a:p>
            <a:r>
              <a:rPr lang="en-GB" dirty="0"/>
              <a:t>Questions?</a:t>
            </a:r>
          </a:p>
        </p:txBody>
      </p:sp>
    </p:spTree>
    <p:extLst>
      <p:ext uri="{BB962C8B-B14F-4D97-AF65-F5344CB8AC3E}">
        <p14:creationId xmlns:p14="http://schemas.microsoft.com/office/powerpoint/2010/main" val="371338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9964B7-E647-CFFD-526B-126C39048F31}"/>
              </a:ext>
            </a:extLst>
          </p:cNvPr>
          <p:cNvSpPr>
            <a:spLocks noGrp="1"/>
          </p:cNvSpPr>
          <p:nvPr>
            <p:ph type="body" sz="quarter" idx="10"/>
          </p:nvPr>
        </p:nvSpPr>
        <p:spPr>
          <a:xfrm>
            <a:off x="649288" y="4968346"/>
            <a:ext cx="11378589" cy="4034977"/>
          </a:xfrm>
        </p:spPr>
        <p:txBody>
          <a:bodyPr>
            <a:normAutofit/>
          </a:bodyPr>
          <a:lstStyle/>
          <a:p>
            <a:r>
              <a:rPr lang="en-GB" dirty="0">
                <a:solidFill>
                  <a:schemeClr val="bg1"/>
                </a:solidFill>
              </a:rPr>
              <a:t>AI promises much</a:t>
            </a:r>
          </a:p>
          <a:p>
            <a:pPr lvl="1"/>
            <a:r>
              <a:rPr lang="en-GB" dirty="0">
                <a:solidFill>
                  <a:schemeClr val="bg1"/>
                </a:solidFill>
              </a:rPr>
              <a:t>hype?</a:t>
            </a:r>
          </a:p>
        </p:txBody>
      </p:sp>
      <p:sp>
        <p:nvSpPr>
          <p:cNvPr id="4" name="Title 1">
            <a:extLst>
              <a:ext uri="{FF2B5EF4-FFF2-40B4-BE49-F238E27FC236}">
                <a16:creationId xmlns:a16="http://schemas.microsoft.com/office/drawing/2014/main" id="{B15130F4-E14A-5504-EA42-7758E0C0F20E}"/>
              </a:ext>
            </a:extLst>
          </p:cNvPr>
          <p:cNvSpPr txBox="1">
            <a:spLocks/>
          </p:cNvSpPr>
          <p:nvPr/>
        </p:nvSpPr>
        <p:spPr>
          <a:xfrm>
            <a:off x="649288" y="3238979"/>
            <a:ext cx="3758192" cy="1626129"/>
          </a:xfrm>
          <a:prstGeom prst="rect">
            <a:avLst/>
          </a:prstGeom>
        </p:spPr>
        <p:txBody>
          <a:bodyPr vert="horz" lIns="130000" tIns="65000" rIns="130000" bIns="65000" rtlCol="0" anchor="ctr">
            <a:normAutofit/>
          </a:bodyPr>
          <a:lstStyle>
            <a:lvl1pPr algn="l" defTabSz="650001" rtl="0" eaLnBrk="1" latinLnBrk="0" hangingPunct="1">
              <a:spcBef>
                <a:spcPct val="0"/>
              </a:spcBef>
              <a:buNone/>
              <a:defRPr sz="7800" b="1" kern="1200">
                <a:solidFill>
                  <a:schemeClr val="bg1"/>
                </a:solidFill>
                <a:latin typeface="Cambria"/>
                <a:ea typeface="+mj-ea"/>
                <a:cs typeface="Cambria"/>
              </a:defRPr>
            </a:lvl1pPr>
          </a:lstStyle>
          <a:p>
            <a:r>
              <a:rPr lang="en-GB" dirty="0"/>
              <a:t>1960s</a:t>
            </a:r>
          </a:p>
        </p:txBody>
      </p:sp>
    </p:spTree>
    <p:extLst>
      <p:ext uri="{BB962C8B-B14F-4D97-AF65-F5344CB8AC3E}">
        <p14:creationId xmlns:p14="http://schemas.microsoft.com/office/powerpoint/2010/main" val="373431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F357B-8DD9-C26E-48CA-54967DFDC5FF}"/>
              </a:ext>
            </a:extLst>
          </p:cNvPr>
          <p:cNvSpPr>
            <a:spLocks noGrp="1"/>
          </p:cNvSpPr>
          <p:nvPr>
            <p:ph type="title"/>
          </p:nvPr>
        </p:nvSpPr>
        <p:spPr>
          <a:xfrm>
            <a:off x="649686" y="3238980"/>
            <a:ext cx="3758192" cy="1626129"/>
          </a:xfrm>
        </p:spPr>
        <p:txBody>
          <a:bodyPr/>
          <a:lstStyle/>
          <a:p>
            <a:r>
              <a:rPr lang="en-GB" dirty="0"/>
              <a:t>1970s</a:t>
            </a:r>
          </a:p>
        </p:txBody>
      </p:sp>
      <p:sp>
        <p:nvSpPr>
          <p:cNvPr id="3" name="Text Placeholder 2">
            <a:extLst>
              <a:ext uri="{FF2B5EF4-FFF2-40B4-BE49-F238E27FC236}">
                <a16:creationId xmlns:a16="http://schemas.microsoft.com/office/drawing/2014/main" id="{389964B7-E647-CFFD-526B-126C39048F31}"/>
              </a:ext>
            </a:extLst>
          </p:cNvPr>
          <p:cNvSpPr>
            <a:spLocks noGrp="1"/>
          </p:cNvSpPr>
          <p:nvPr>
            <p:ph type="body" sz="quarter" idx="10"/>
          </p:nvPr>
        </p:nvSpPr>
        <p:spPr>
          <a:xfrm>
            <a:off x="649288" y="4968346"/>
            <a:ext cx="11378589" cy="4034977"/>
          </a:xfrm>
        </p:spPr>
        <p:txBody>
          <a:bodyPr>
            <a:normAutofit/>
          </a:bodyPr>
          <a:lstStyle/>
          <a:p>
            <a:r>
              <a:rPr lang="en-GB" i="1" dirty="0" err="1">
                <a:solidFill>
                  <a:schemeClr val="bg1"/>
                </a:solidFill>
              </a:rPr>
              <a:t>Mycin</a:t>
            </a:r>
            <a:r>
              <a:rPr lang="en-GB" dirty="0">
                <a:solidFill>
                  <a:schemeClr val="bg1"/>
                </a:solidFill>
              </a:rPr>
              <a:t> developed – medical diagnosis</a:t>
            </a:r>
            <a:endParaRPr lang="en-GB" i="1" dirty="0">
              <a:solidFill>
                <a:schemeClr val="bg1"/>
              </a:solidFill>
            </a:endParaRPr>
          </a:p>
          <a:p>
            <a:r>
              <a:rPr lang="en-GB" dirty="0"/>
              <a:t>‘AI winter’</a:t>
            </a:r>
          </a:p>
          <a:p>
            <a:pPr lvl="1"/>
            <a:r>
              <a:rPr lang="en-GB" dirty="0">
                <a:solidFill>
                  <a:schemeClr val="bg1"/>
                </a:solidFill>
              </a:rPr>
              <a:t>a low</a:t>
            </a:r>
          </a:p>
        </p:txBody>
      </p:sp>
    </p:spTree>
    <p:extLst>
      <p:ext uri="{BB962C8B-B14F-4D97-AF65-F5344CB8AC3E}">
        <p14:creationId xmlns:p14="http://schemas.microsoft.com/office/powerpoint/2010/main" val="245450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F357B-8DD9-C26E-48CA-54967DFDC5FF}"/>
              </a:ext>
            </a:extLst>
          </p:cNvPr>
          <p:cNvSpPr>
            <a:spLocks noGrp="1"/>
          </p:cNvSpPr>
          <p:nvPr>
            <p:ph type="title"/>
          </p:nvPr>
        </p:nvSpPr>
        <p:spPr>
          <a:xfrm>
            <a:off x="649686" y="3238980"/>
            <a:ext cx="3758192" cy="1626129"/>
          </a:xfrm>
        </p:spPr>
        <p:txBody>
          <a:bodyPr/>
          <a:lstStyle/>
          <a:p>
            <a:r>
              <a:rPr lang="en-GB" dirty="0"/>
              <a:t>1980s</a:t>
            </a:r>
          </a:p>
        </p:txBody>
      </p:sp>
      <p:sp>
        <p:nvSpPr>
          <p:cNvPr id="3" name="Text Placeholder 2">
            <a:extLst>
              <a:ext uri="{FF2B5EF4-FFF2-40B4-BE49-F238E27FC236}">
                <a16:creationId xmlns:a16="http://schemas.microsoft.com/office/drawing/2014/main" id="{389964B7-E647-CFFD-526B-126C39048F31}"/>
              </a:ext>
            </a:extLst>
          </p:cNvPr>
          <p:cNvSpPr>
            <a:spLocks noGrp="1"/>
          </p:cNvSpPr>
          <p:nvPr>
            <p:ph type="body" sz="quarter" idx="10"/>
          </p:nvPr>
        </p:nvSpPr>
        <p:spPr>
          <a:xfrm>
            <a:off x="649288" y="4968346"/>
            <a:ext cx="11378589" cy="4034977"/>
          </a:xfrm>
        </p:spPr>
        <p:txBody>
          <a:bodyPr>
            <a:normAutofit/>
          </a:bodyPr>
          <a:lstStyle/>
          <a:p>
            <a:r>
              <a:rPr lang="en-GB" dirty="0"/>
              <a:t>‘Computer will never beat a chess grand master’</a:t>
            </a:r>
            <a:endParaRPr lang="en-GB" dirty="0">
              <a:solidFill>
                <a:schemeClr val="bg1"/>
              </a:solidFill>
            </a:endParaRPr>
          </a:p>
        </p:txBody>
      </p:sp>
    </p:spTree>
    <p:extLst>
      <p:ext uri="{BB962C8B-B14F-4D97-AF65-F5344CB8AC3E}">
        <p14:creationId xmlns:p14="http://schemas.microsoft.com/office/powerpoint/2010/main" val="279593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9964B7-E647-CFFD-526B-126C39048F31}"/>
              </a:ext>
            </a:extLst>
          </p:cNvPr>
          <p:cNvSpPr>
            <a:spLocks noGrp="1"/>
          </p:cNvSpPr>
          <p:nvPr>
            <p:ph type="body" sz="quarter" idx="10"/>
          </p:nvPr>
        </p:nvSpPr>
        <p:spPr>
          <a:xfrm>
            <a:off x="649288" y="4968346"/>
            <a:ext cx="11378589" cy="4034977"/>
          </a:xfrm>
        </p:spPr>
        <p:txBody>
          <a:bodyPr>
            <a:normAutofit/>
          </a:bodyPr>
          <a:lstStyle/>
          <a:p>
            <a:r>
              <a:rPr lang="en-GB" dirty="0"/>
              <a:t>Japanese </a:t>
            </a:r>
            <a:r>
              <a:rPr lang="en-GB" i="1" dirty="0"/>
              <a:t>Fifth Generation Project</a:t>
            </a:r>
            <a:endParaRPr lang="en-GB" dirty="0"/>
          </a:p>
          <a:p>
            <a:r>
              <a:rPr lang="en-GB" dirty="0"/>
              <a:t>UK </a:t>
            </a:r>
            <a:r>
              <a:rPr lang="en-GB" i="1" dirty="0" err="1"/>
              <a:t>Alvey</a:t>
            </a:r>
            <a:r>
              <a:rPr lang="en-GB" i="1" dirty="0"/>
              <a:t> Programme</a:t>
            </a:r>
          </a:p>
          <a:p>
            <a:r>
              <a:rPr lang="en-GB" dirty="0"/>
              <a:t>A high?</a:t>
            </a:r>
          </a:p>
          <a:p>
            <a:r>
              <a:rPr lang="en-GB" dirty="0"/>
              <a:t>Expert systems and </a:t>
            </a:r>
            <a:r>
              <a:rPr lang="en-GB"/>
              <a:t>production rules</a:t>
            </a:r>
            <a:endParaRPr lang="en-GB" dirty="0"/>
          </a:p>
        </p:txBody>
      </p:sp>
      <p:sp>
        <p:nvSpPr>
          <p:cNvPr id="5" name="Title 1">
            <a:extLst>
              <a:ext uri="{FF2B5EF4-FFF2-40B4-BE49-F238E27FC236}">
                <a16:creationId xmlns:a16="http://schemas.microsoft.com/office/drawing/2014/main" id="{9A52604D-A50D-F40D-8146-FC992B9DEF28}"/>
              </a:ext>
            </a:extLst>
          </p:cNvPr>
          <p:cNvSpPr txBox="1">
            <a:spLocks/>
          </p:cNvSpPr>
          <p:nvPr/>
        </p:nvSpPr>
        <p:spPr>
          <a:xfrm>
            <a:off x="649288" y="3252258"/>
            <a:ext cx="3758192" cy="1626129"/>
          </a:xfrm>
          <a:prstGeom prst="rect">
            <a:avLst/>
          </a:prstGeom>
        </p:spPr>
        <p:txBody>
          <a:bodyPr vert="horz" lIns="130000" tIns="65000" rIns="130000" bIns="65000" rtlCol="0" anchor="ctr">
            <a:normAutofit/>
          </a:bodyPr>
          <a:lstStyle>
            <a:lvl1pPr algn="l" defTabSz="650001" rtl="0" eaLnBrk="1" latinLnBrk="0" hangingPunct="1">
              <a:spcBef>
                <a:spcPct val="0"/>
              </a:spcBef>
              <a:buNone/>
              <a:defRPr sz="7800" b="1" kern="1200">
                <a:solidFill>
                  <a:schemeClr val="bg1"/>
                </a:solidFill>
                <a:latin typeface="Cambria"/>
                <a:ea typeface="+mj-ea"/>
                <a:cs typeface="Cambria"/>
              </a:defRPr>
            </a:lvl1pPr>
          </a:lstStyle>
          <a:p>
            <a:r>
              <a:rPr lang="en-GB" dirty="0"/>
              <a:t>1980s</a:t>
            </a:r>
          </a:p>
        </p:txBody>
      </p:sp>
    </p:spTree>
    <p:extLst>
      <p:ext uri="{BB962C8B-B14F-4D97-AF65-F5344CB8AC3E}">
        <p14:creationId xmlns:p14="http://schemas.microsoft.com/office/powerpoint/2010/main" val="9383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9964B7-E647-CFFD-526B-126C39048F31}"/>
              </a:ext>
            </a:extLst>
          </p:cNvPr>
          <p:cNvSpPr>
            <a:spLocks noGrp="1"/>
          </p:cNvSpPr>
          <p:nvPr>
            <p:ph type="body" sz="quarter" idx="10"/>
          </p:nvPr>
        </p:nvSpPr>
        <p:spPr>
          <a:xfrm>
            <a:off x="649288" y="4968346"/>
            <a:ext cx="11378589" cy="4034977"/>
          </a:xfrm>
        </p:spPr>
        <p:txBody>
          <a:bodyPr>
            <a:normAutofit/>
          </a:bodyPr>
          <a:lstStyle/>
          <a:p>
            <a:r>
              <a:rPr lang="en-GB" dirty="0"/>
              <a:t>1996: </a:t>
            </a:r>
            <a:r>
              <a:rPr lang="en-GB" i="1" dirty="0"/>
              <a:t>Deep Blue</a:t>
            </a:r>
            <a:r>
              <a:rPr lang="en-GB" dirty="0"/>
              <a:t> defeats Garry Kasparov</a:t>
            </a:r>
          </a:p>
        </p:txBody>
      </p:sp>
      <p:sp>
        <p:nvSpPr>
          <p:cNvPr id="9" name="Title 1">
            <a:extLst>
              <a:ext uri="{FF2B5EF4-FFF2-40B4-BE49-F238E27FC236}">
                <a16:creationId xmlns:a16="http://schemas.microsoft.com/office/drawing/2014/main" id="{E40E94E9-FC6E-642A-E23D-8578AABA178B}"/>
              </a:ext>
            </a:extLst>
          </p:cNvPr>
          <p:cNvSpPr txBox="1">
            <a:spLocks/>
          </p:cNvSpPr>
          <p:nvPr/>
        </p:nvSpPr>
        <p:spPr>
          <a:xfrm>
            <a:off x="799373" y="3212526"/>
            <a:ext cx="3758192" cy="1626129"/>
          </a:xfrm>
          <a:prstGeom prst="rect">
            <a:avLst/>
          </a:prstGeom>
        </p:spPr>
        <p:txBody>
          <a:bodyPr vert="horz" lIns="130000" tIns="65000" rIns="130000" bIns="65000" rtlCol="0" anchor="ctr">
            <a:normAutofit/>
          </a:bodyPr>
          <a:lstStyle>
            <a:lvl1pPr algn="l" defTabSz="650001" rtl="0" eaLnBrk="1" latinLnBrk="0" hangingPunct="1">
              <a:spcBef>
                <a:spcPct val="0"/>
              </a:spcBef>
              <a:buNone/>
              <a:defRPr sz="7800" b="1" kern="1200">
                <a:solidFill>
                  <a:schemeClr val="bg1"/>
                </a:solidFill>
                <a:latin typeface="Cambria"/>
                <a:ea typeface="+mj-ea"/>
                <a:cs typeface="Cambria"/>
              </a:defRPr>
            </a:lvl1pPr>
          </a:lstStyle>
          <a:p>
            <a:r>
              <a:rPr lang="en-GB" dirty="0"/>
              <a:t>1990s</a:t>
            </a:r>
          </a:p>
        </p:txBody>
      </p:sp>
    </p:spTree>
    <p:extLst>
      <p:ext uri="{BB962C8B-B14F-4D97-AF65-F5344CB8AC3E}">
        <p14:creationId xmlns:p14="http://schemas.microsoft.com/office/powerpoint/2010/main" val="376573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9964B7-E647-CFFD-526B-126C39048F31}"/>
              </a:ext>
            </a:extLst>
          </p:cNvPr>
          <p:cNvSpPr>
            <a:spLocks noGrp="1"/>
          </p:cNvSpPr>
          <p:nvPr>
            <p:ph type="body" sz="quarter" idx="10"/>
          </p:nvPr>
        </p:nvSpPr>
        <p:spPr>
          <a:xfrm>
            <a:off x="649288" y="4968346"/>
            <a:ext cx="11378589" cy="4034977"/>
          </a:xfrm>
        </p:spPr>
        <p:txBody>
          <a:bodyPr>
            <a:normAutofit/>
          </a:bodyPr>
          <a:lstStyle/>
          <a:p>
            <a:r>
              <a:rPr lang="en-GB" i="1" dirty="0"/>
              <a:t>ChatGPT </a:t>
            </a:r>
            <a:r>
              <a:rPr lang="en-GB" dirty="0"/>
              <a:t>etc</a:t>
            </a:r>
            <a:endParaRPr lang="en-GB" i="1" dirty="0"/>
          </a:p>
        </p:txBody>
      </p:sp>
      <p:sp>
        <p:nvSpPr>
          <p:cNvPr id="9" name="Title 1">
            <a:extLst>
              <a:ext uri="{FF2B5EF4-FFF2-40B4-BE49-F238E27FC236}">
                <a16:creationId xmlns:a16="http://schemas.microsoft.com/office/drawing/2014/main" id="{E40E94E9-FC6E-642A-E23D-8578AABA178B}"/>
              </a:ext>
            </a:extLst>
          </p:cNvPr>
          <p:cNvSpPr txBox="1">
            <a:spLocks/>
          </p:cNvSpPr>
          <p:nvPr/>
        </p:nvSpPr>
        <p:spPr>
          <a:xfrm>
            <a:off x="799373" y="3212526"/>
            <a:ext cx="3758192" cy="1626129"/>
          </a:xfrm>
          <a:prstGeom prst="rect">
            <a:avLst/>
          </a:prstGeom>
        </p:spPr>
        <p:txBody>
          <a:bodyPr vert="horz" lIns="130000" tIns="65000" rIns="130000" bIns="65000" rtlCol="0" anchor="ctr">
            <a:normAutofit/>
          </a:bodyPr>
          <a:lstStyle>
            <a:lvl1pPr algn="l" defTabSz="650001" rtl="0" eaLnBrk="1" latinLnBrk="0" hangingPunct="1">
              <a:spcBef>
                <a:spcPct val="0"/>
              </a:spcBef>
              <a:buNone/>
              <a:defRPr sz="7800" b="1" kern="1200">
                <a:solidFill>
                  <a:schemeClr val="bg1"/>
                </a:solidFill>
                <a:latin typeface="Cambria"/>
                <a:ea typeface="+mj-ea"/>
                <a:cs typeface="Cambria"/>
              </a:defRPr>
            </a:lvl1pPr>
          </a:lstStyle>
          <a:p>
            <a:r>
              <a:rPr lang="en-GB" dirty="0"/>
              <a:t>2000s</a:t>
            </a:r>
          </a:p>
        </p:txBody>
      </p:sp>
    </p:spTree>
    <p:extLst>
      <p:ext uri="{BB962C8B-B14F-4D97-AF65-F5344CB8AC3E}">
        <p14:creationId xmlns:p14="http://schemas.microsoft.com/office/powerpoint/2010/main" val="185422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D778-68C7-867A-F298-04C467B12310}"/>
              </a:ext>
            </a:extLst>
          </p:cNvPr>
          <p:cNvSpPr>
            <a:spLocks noGrp="1"/>
          </p:cNvSpPr>
          <p:nvPr>
            <p:ph type="title"/>
          </p:nvPr>
        </p:nvSpPr>
        <p:spPr/>
        <p:txBody>
          <a:bodyPr/>
          <a:lstStyle/>
          <a:p>
            <a:r>
              <a:rPr lang="en-GB" dirty="0"/>
              <a:t>ChatGPT is an LLM</a:t>
            </a:r>
          </a:p>
        </p:txBody>
      </p:sp>
      <p:sp>
        <p:nvSpPr>
          <p:cNvPr id="3" name="Text Placeholder 2">
            <a:extLst>
              <a:ext uri="{FF2B5EF4-FFF2-40B4-BE49-F238E27FC236}">
                <a16:creationId xmlns:a16="http://schemas.microsoft.com/office/drawing/2014/main" id="{A591407C-23F8-B51D-6290-E6C10FB8FD5A}"/>
              </a:ext>
            </a:extLst>
          </p:cNvPr>
          <p:cNvSpPr>
            <a:spLocks noGrp="1"/>
          </p:cNvSpPr>
          <p:nvPr>
            <p:ph type="body" sz="quarter" idx="10"/>
          </p:nvPr>
        </p:nvSpPr>
        <p:spPr/>
        <p:txBody>
          <a:bodyPr>
            <a:normAutofit lnSpcReduction="10000"/>
          </a:bodyPr>
          <a:lstStyle/>
          <a:p>
            <a:r>
              <a:rPr lang="en-GB" dirty="0"/>
              <a:t>Large language model</a:t>
            </a:r>
          </a:p>
          <a:p>
            <a:r>
              <a:rPr lang="en-GB" dirty="0"/>
              <a:t>How does that work?</a:t>
            </a:r>
          </a:p>
        </p:txBody>
      </p:sp>
    </p:spTree>
    <p:extLst>
      <p:ext uri="{BB962C8B-B14F-4D97-AF65-F5344CB8AC3E}">
        <p14:creationId xmlns:p14="http://schemas.microsoft.com/office/powerpoint/2010/main" val="105667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76075-73B9-123A-F932-8B6B9E7618BC}"/>
              </a:ext>
            </a:extLst>
          </p:cNvPr>
          <p:cNvSpPr>
            <a:spLocks noGrp="1"/>
          </p:cNvSpPr>
          <p:nvPr>
            <p:ph type="title"/>
          </p:nvPr>
        </p:nvSpPr>
        <p:spPr/>
        <p:txBody>
          <a:bodyPr/>
          <a:lstStyle/>
          <a:p>
            <a:r>
              <a:rPr lang="en-GB" dirty="0"/>
              <a:t>Predictive text</a:t>
            </a:r>
          </a:p>
        </p:txBody>
      </p:sp>
      <p:sp>
        <p:nvSpPr>
          <p:cNvPr id="3" name="Text Placeholder 2">
            <a:extLst>
              <a:ext uri="{FF2B5EF4-FFF2-40B4-BE49-F238E27FC236}">
                <a16:creationId xmlns:a16="http://schemas.microsoft.com/office/drawing/2014/main" id="{6868A5E4-1701-7035-D67E-C5182862A155}"/>
              </a:ext>
            </a:extLst>
          </p:cNvPr>
          <p:cNvSpPr>
            <a:spLocks noGrp="1"/>
          </p:cNvSpPr>
          <p:nvPr>
            <p:ph type="body" sz="quarter" idx="10"/>
          </p:nvPr>
        </p:nvSpPr>
        <p:spPr/>
        <p:txBody>
          <a:bodyPr/>
          <a:lstStyle/>
          <a:p>
            <a:r>
              <a:rPr lang="en-GB" dirty="0"/>
              <a:t>‘The boy hits the ball’</a:t>
            </a:r>
          </a:p>
        </p:txBody>
      </p:sp>
    </p:spTree>
    <p:extLst>
      <p:ext uri="{BB962C8B-B14F-4D97-AF65-F5344CB8AC3E}">
        <p14:creationId xmlns:p14="http://schemas.microsoft.com/office/powerpoint/2010/main" val="105849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51D25-A19A-82C1-BFEE-155B827A4B78}"/>
              </a:ext>
            </a:extLst>
          </p:cNvPr>
          <p:cNvSpPr>
            <a:spLocks noGrp="1"/>
          </p:cNvSpPr>
          <p:nvPr>
            <p:ph type="title"/>
          </p:nvPr>
        </p:nvSpPr>
        <p:spPr/>
        <p:txBody>
          <a:bodyPr/>
          <a:lstStyle/>
          <a:p>
            <a:r>
              <a:rPr lang="en-GB" dirty="0"/>
              <a:t>The boy hits the ball</a:t>
            </a:r>
          </a:p>
        </p:txBody>
      </p:sp>
      <p:sp>
        <p:nvSpPr>
          <p:cNvPr id="3" name="Text Placeholder 2">
            <a:extLst>
              <a:ext uri="{FF2B5EF4-FFF2-40B4-BE49-F238E27FC236}">
                <a16:creationId xmlns:a16="http://schemas.microsoft.com/office/drawing/2014/main" id="{23846C43-157B-FF8E-342B-F723A5586751}"/>
              </a:ext>
            </a:extLst>
          </p:cNvPr>
          <p:cNvSpPr>
            <a:spLocks noGrp="1"/>
          </p:cNvSpPr>
          <p:nvPr>
            <p:ph type="body" sz="quarter" idx="10"/>
          </p:nvPr>
        </p:nvSpPr>
        <p:spPr/>
        <p:txBody>
          <a:bodyPr/>
          <a:lstStyle/>
          <a:p>
            <a:endParaRPr lang="en-GB"/>
          </a:p>
        </p:txBody>
      </p:sp>
      <p:pic>
        <p:nvPicPr>
          <p:cNvPr id="5" name="Picture 4" descr="A screenshot of a phone&#10;&#10;Description automatically generated">
            <a:extLst>
              <a:ext uri="{FF2B5EF4-FFF2-40B4-BE49-F238E27FC236}">
                <a16:creationId xmlns:a16="http://schemas.microsoft.com/office/drawing/2014/main" id="{331B23BF-885B-9588-02EC-7CD18A3129FD}"/>
              </a:ext>
            </a:extLst>
          </p:cNvPr>
          <p:cNvPicPr>
            <a:picLocks noChangeAspect="1"/>
          </p:cNvPicPr>
          <p:nvPr/>
        </p:nvPicPr>
        <p:blipFill>
          <a:blip r:embed="rId2"/>
          <a:stretch>
            <a:fillRect/>
          </a:stretch>
        </p:blipFill>
        <p:spPr>
          <a:xfrm>
            <a:off x="4316827" y="4968346"/>
            <a:ext cx="4360034" cy="4522808"/>
          </a:xfrm>
          <a:prstGeom prst="rect">
            <a:avLst/>
          </a:prstGeom>
        </p:spPr>
      </p:pic>
      <p:pic>
        <p:nvPicPr>
          <p:cNvPr id="7" name="Picture 6" descr="A screenshot of a phone&#10;&#10;Description automatically generated">
            <a:extLst>
              <a:ext uri="{FF2B5EF4-FFF2-40B4-BE49-F238E27FC236}">
                <a16:creationId xmlns:a16="http://schemas.microsoft.com/office/drawing/2014/main" id="{199FFB2B-0DD1-42BA-BB6F-CBEC31172FCE}"/>
              </a:ext>
            </a:extLst>
          </p:cNvPr>
          <p:cNvPicPr>
            <a:picLocks noChangeAspect="1"/>
          </p:cNvPicPr>
          <p:nvPr/>
        </p:nvPicPr>
        <p:blipFill>
          <a:blip r:embed="rId3"/>
          <a:stretch>
            <a:fillRect/>
          </a:stretch>
        </p:blipFill>
        <p:spPr>
          <a:xfrm>
            <a:off x="4316827" y="4964470"/>
            <a:ext cx="4360034" cy="4526684"/>
          </a:xfrm>
          <a:prstGeom prst="rect">
            <a:avLst/>
          </a:prstGeom>
        </p:spPr>
      </p:pic>
      <p:pic>
        <p:nvPicPr>
          <p:cNvPr id="8" name="Picture 7" descr="A screenshot of a phone&#10;&#10;Description automatically generated">
            <a:extLst>
              <a:ext uri="{FF2B5EF4-FFF2-40B4-BE49-F238E27FC236}">
                <a16:creationId xmlns:a16="http://schemas.microsoft.com/office/drawing/2014/main" id="{A9FF27C7-43E0-6709-092A-3DC26D44BB17}"/>
              </a:ext>
            </a:extLst>
          </p:cNvPr>
          <p:cNvPicPr>
            <a:picLocks noChangeAspect="1"/>
          </p:cNvPicPr>
          <p:nvPr/>
        </p:nvPicPr>
        <p:blipFill>
          <a:blip r:embed="rId4"/>
          <a:stretch>
            <a:fillRect/>
          </a:stretch>
        </p:blipFill>
        <p:spPr>
          <a:xfrm>
            <a:off x="4316827" y="4964470"/>
            <a:ext cx="4360034" cy="4484052"/>
          </a:xfrm>
          <a:prstGeom prst="rect">
            <a:avLst/>
          </a:prstGeom>
        </p:spPr>
      </p:pic>
      <p:pic>
        <p:nvPicPr>
          <p:cNvPr id="9" name="Picture 8" descr="A screenshot of a phone&#10;&#10;Description automatically generated">
            <a:extLst>
              <a:ext uri="{FF2B5EF4-FFF2-40B4-BE49-F238E27FC236}">
                <a16:creationId xmlns:a16="http://schemas.microsoft.com/office/drawing/2014/main" id="{21CE9A74-77F2-2404-92B8-D415659F5800}"/>
              </a:ext>
            </a:extLst>
          </p:cNvPr>
          <p:cNvPicPr>
            <a:picLocks noChangeAspect="1"/>
          </p:cNvPicPr>
          <p:nvPr/>
        </p:nvPicPr>
        <p:blipFill>
          <a:blip r:embed="rId5"/>
          <a:stretch>
            <a:fillRect/>
          </a:stretch>
        </p:blipFill>
        <p:spPr>
          <a:xfrm>
            <a:off x="4316827" y="4970283"/>
            <a:ext cx="4360034" cy="4515057"/>
          </a:xfrm>
          <a:prstGeom prst="rect">
            <a:avLst/>
          </a:prstGeom>
        </p:spPr>
      </p:pic>
      <p:pic>
        <p:nvPicPr>
          <p:cNvPr id="10" name="Picture 9" descr="A screenshot of a phone&#10;&#10;Description automatically generated">
            <a:extLst>
              <a:ext uri="{FF2B5EF4-FFF2-40B4-BE49-F238E27FC236}">
                <a16:creationId xmlns:a16="http://schemas.microsoft.com/office/drawing/2014/main" id="{3F2AE0E6-DA9C-979F-FA2E-BC44174B5F1C}"/>
              </a:ext>
            </a:extLst>
          </p:cNvPr>
          <p:cNvPicPr>
            <a:picLocks noChangeAspect="1"/>
          </p:cNvPicPr>
          <p:nvPr/>
        </p:nvPicPr>
        <p:blipFill>
          <a:blip r:embed="rId6"/>
          <a:stretch>
            <a:fillRect/>
          </a:stretch>
        </p:blipFill>
        <p:spPr>
          <a:xfrm>
            <a:off x="4382799" y="5008769"/>
            <a:ext cx="4294062" cy="4439753"/>
          </a:xfrm>
          <a:prstGeom prst="rect">
            <a:avLst/>
          </a:prstGeom>
        </p:spPr>
      </p:pic>
      <p:pic>
        <p:nvPicPr>
          <p:cNvPr id="11" name="Picture 10" descr="A screenshot of a phone&#10;&#10;Description automatically generated">
            <a:extLst>
              <a:ext uri="{FF2B5EF4-FFF2-40B4-BE49-F238E27FC236}">
                <a16:creationId xmlns:a16="http://schemas.microsoft.com/office/drawing/2014/main" id="{6ADDB382-19DF-2C8B-B0FA-F9261F0868E0}"/>
              </a:ext>
            </a:extLst>
          </p:cNvPr>
          <p:cNvPicPr>
            <a:picLocks noChangeAspect="1"/>
          </p:cNvPicPr>
          <p:nvPr/>
        </p:nvPicPr>
        <p:blipFill>
          <a:blip r:embed="rId7"/>
          <a:stretch>
            <a:fillRect/>
          </a:stretch>
        </p:blipFill>
        <p:spPr>
          <a:xfrm>
            <a:off x="4382800" y="4958656"/>
            <a:ext cx="4294061" cy="4465823"/>
          </a:xfrm>
          <a:prstGeom prst="rect">
            <a:avLst/>
          </a:prstGeom>
        </p:spPr>
      </p:pic>
      <p:pic>
        <p:nvPicPr>
          <p:cNvPr id="12" name="Picture 11" descr="A screenshot of a phone&#10;&#10;Description automatically generated">
            <a:extLst>
              <a:ext uri="{FF2B5EF4-FFF2-40B4-BE49-F238E27FC236}">
                <a16:creationId xmlns:a16="http://schemas.microsoft.com/office/drawing/2014/main" id="{3C46CB5E-CAFF-C058-56A2-124459446CC1}"/>
              </a:ext>
            </a:extLst>
          </p:cNvPr>
          <p:cNvPicPr>
            <a:picLocks noChangeAspect="1"/>
          </p:cNvPicPr>
          <p:nvPr/>
        </p:nvPicPr>
        <p:blipFill>
          <a:blip r:embed="rId8"/>
          <a:stretch>
            <a:fillRect/>
          </a:stretch>
        </p:blipFill>
        <p:spPr>
          <a:xfrm>
            <a:off x="4389230" y="4966801"/>
            <a:ext cx="4353603" cy="4469699"/>
          </a:xfrm>
          <a:prstGeom prst="rect">
            <a:avLst/>
          </a:prstGeom>
        </p:spPr>
      </p:pic>
    </p:spTree>
    <p:extLst>
      <p:ext uri="{BB962C8B-B14F-4D97-AF65-F5344CB8AC3E}">
        <p14:creationId xmlns:p14="http://schemas.microsoft.com/office/powerpoint/2010/main" val="407191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62356-4235-0109-BB54-160467B4D5DA}"/>
              </a:ext>
            </a:extLst>
          </p:cNvPr>
          <p:cNvSpPr>
            <a:spLocks noGrp="1"/>
          </p:cNvSpPr>
          <p:nvPr>
            <p:ph type="title"/>
          </p:nvPr>
        </p:nvSpPr>
        <p:spPr/>
        <p:txBody>
          <a:bodyPr>
            <a:noAutofit/>
          </a:bodyPr>
          <a:lstStyle/>
          <a:p>
            <a:r>
              <a:rPr lang="en-GB" sz="6000" dirty="0"/>
              <a:t>How does predictive text work?</a:t>
            </a:r>
          </a:p>
        </p:txBody>
      </p:sp>
      <p:sp>
        <p:nvSpPr>
          <p:cNvPr id="3" name="Text Placeholder 2">
            <a:extLst>
              <a:ext uri="{FF2B5EF4-FFF2-40B4-BE49-F238E27FC236}">
                <a16:creationId xmlns:a16="http://schemas.microsoft.com/office/drawing/2014/main" id="{8E4A4AFC-2999-9048-B6B8-8E24C3DA501F}"/>
              </a:ext>
            </a:extLst>
          </p:cNvPr>
          <p:cNvSpPr>
            <a:spLocks noGrp="1"/>
          </p:cNvSpPr>
          <p:nvPr>
            <p:ph type="body" sz="quarter" idx="10"/>
          </p:nvPr>
        </p:nvSpPr>
        <p:spPr>
          <a:xfrm>
            <a:off x="649288" y="4968346"/>
            <a:ext cx="11237912" cy="3797967"/>
          </a:xfrm>
        </p:spPr>
        <p:txBody>
          <a:bodyPr/>
          <a:lstStyle/>
          <a:p>
            <a:r>
              <a:rPr lang="en-GB" dirty="0"/>
              <a:t>Statistics on how words are used</a:t>
            </a:r>
          </a:p>
          <a:p>
            <a:pPr lvl="1"/>
            <a:r>
              <a:rPr lang="en-GB" dirty="0">
                <a:solidFill>
                  <a:schemeClr val="bg1"/>
                </a:solidFill>
              </a:rPr>
              <a:t>by me</a:t>
            </a:r>
          </a:p>
          <a:p>
            <a:pPr lvl="1"/>
            <a:r>
              <a:rPr lang="en-GB" dirty="0">
                <a:solidFill>
                  <a:schemeClr val="bg1"/>
                </a:solidFill>
              </a:rPr>
              <a:t>and everyone else</a:t>
            </a:r>
          </a:p>
        </p:txBody>
      </p:sp>
    </p:spTree>
    <p:extLst>
      <p:ext uri="{BB962C8B-B14F-4D97-AF65-F5344CB8AC3E}">
        <p14:creationId xmlns:p14="http://schemas.microsoft.com/office/powerpoint/2010/main" val="59674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EF39-093E-8885-DAF2-4FCECF7F573B}"/>
              </a:ext>
            </a:extLst>
          </p:cNvPr>
          <p:cNvSpPr>
            <a:spLocks noGrp="1"/>
          </p:cNvSpPr>
          <p:nvPr>
            <p:ph type="title"/>
          </p:nvPr>
        </p:nvSpPr>
        <p:spPr/>
        <p:txBody>
          <a:bodyPr/>
          <a:lstStyle/>
          <a:p>
            <a:r>
              <a:rPr lang="en-GB" dirty="0"/>
              <a:t>No, seriously</a:t>
            </a:r>
          </a:p>
        </p:txBody>
      </p:sp>
      <p:sp>
        <p:nvSpPr>
          <p:cNvPr id="3" name="Text Placeholder 2">
            <a:extLst>
              <a:ext uri="{FF2B5EF4-FFF2-40B4-BE49-F238E27FC236}">
                <a16:creationId xmlns:a16="http://schemas.microsoft.com/office/drawing/2014/main" id="{B42C379D-BF73-A01B-68AB-00294604A103}"/>
              </a:ext>
            </a:extLst>
          </p:cNvPr>
          <p:cNvSpPr>
            <a:spLocks noGrp="1"/>
          </p:cNvSpPr>
          <p:nvPr>
            <p:ph type="body" sz="quarter" idx="10"/>
          </p:nvPr>
        </p:nvSpPr>
        <p:spPr>
          <a:xfrm>
            <a:off x="649288" y="4968346"/>
            <a:ext cx="11158399" cy="3658819"/>
          </a:xfrm>
        </p:spPr>
        <p:txBody>
          <a:bodyPr/>
          <a:lstStyle/>
          <a:p>
            <a:r>
              <a:rPr lang="en-GB" dirty="0"/>
              <a:t>We will look at artificial intelligence (AI)</a:t>
            </a:r>
          </a:p>
          <a:p>
            <a:r>
              <a:rPr lang="en-GB" dirty="0"/>
              <a:t>How it developed leading to things like ChatGPT</a:t>
            </a:r>
          </a:p>
          <a:p>
            <a:r>
              <a:rPr lang="en-GB" dirty="0"/>
              <a:t>Question ‘understanding’ and AI</a:t>
            </a:r>
          </a:p>
        </p:txBody>
      </p:sp>
    </p:spTree>
    <p:extLst>
      <p:ext uri="{BB962C8B-B14F-4D97-AF65-F5344CB8AC3E}">
        <p14:creationId xmlns:p14="http://schemas.microsoft.com/office/powerpoint/2010/main" val="407271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05D28-0007-FE81-12A7-5EDB3A2481E1}"/>
              </a:ext>
            </a:extLst>
          </p:cNvPr>
          <p:cNvSpPr>
            <a:spLocks noGrp="1"/>
          </p:cNvSpPr>
          <p:nvPr>
            <p:ph type="title"/>
          </p:nvPr>
        </p:nvSpPr>
        <p:spPr/>
        <p:txBody>
          <a:bodyPr/>
          <a:lstStyle/>
          <a:p>
            <a:r>
              <a:rPr lang="en-GB" dirty="0"/>
              <a:t>LLMs are much the same</a:t>
            </a:r>
          </a:p>
        </p:txBody>
      </p:sp>
      <p:sp>
        <p:nvSpPr>
          <p:cNvPr id="3" name="Text Placeholder 2">
            <a:extLst>
              <a:ext uri="{FF2B5EF4-FFF2-40B4-BE49-F238E27FC236}">
                <a16:creationId xmlns:a16="http://schemas.microsoft.com/office/drawing/2014/main" id="{9E5EA90A-423B-EF67-318D-F00396AA9839}"/>
              </a:ext>
            </a:extLst>
          </p:cNvPr>
          <p:cNvSpPr>
            <a:spLocks noGrp="1"/>
          </p:cNvSpPr>
          <p:nvPr>
            <p:ph type="body" sz="quarter" idx="10"/>
          </p:nvPr>
        </p:nvSpPr>
        <p:spPr>
          <a:xfrm>
            <a:off x="649288" y="4968346"/>
            <a:ext cx="11297547" cy="3201619"/>
          </a:xfrm>
        </p:spPr>
        <p:txBody>
          <a:bodyPr/>
          <a:lstStyle/>
          <a:p>
            <a:r>
              <a:rPr lang="en-GB" dirty="0"/>
              <a:t>Based on </a:t>
            </a:r>
            <a:r>
              <a:rPr lang="en-GB" i="1" dirty="0"/>
              <a:t>millions</a:t>
            </a:r>
            <a:r>
              <a:rPr lang="en-GB" dirty="0"/>
              <a:t> of examples of text on the internet</a:t>
            </a:r>
          </a:p>
        </p:txBody>
      </p:sp>
    </p:spTree>
    <p:extLst>
      <p:ext uri="{BB962C8B-B14F-4D97-AF65-F5344CB8AC3E}">
        <p14:creationId xmlns:p14="http://schemas.microsoft.com/office/powerpoint/2010/main" val="1354240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E5CAB-D7BA-BE49-9F90-54C341D6AC25}"/>
              </a:ext>
            </a:extLst>
          </p:cNvPr>
          <p:cNvSpPr>
            <a:spLocks noGrp="1"/>
          </p:cNvSpPr>
          <p:nvPr>
            <p:ph type="title"/>
          </p:nvPr>
        </p:nvSpPr>
        <p:spPr/>
        <p:txBody>
          <a:bodyPr/>
          <a:lstStyle/>
          <a:p>
            <a:r>
              <a:rPr lang="en-GB" dirty="0"/>
              <a:t>The Chinese Room</a:t>
            </a:r>
          </a:p>
        </p:txBody>
      </p:sp>
      <p:sp>
        <p:nvSpPr>
          <p:cNvPr id="3" name="Text Placeholder 2">
            <a:extLst>
              <a:ext uri="{FF2B5EF4-FFF2-40B4-BE49-F238E27FC236}">
                <a16:creationId xmlns:a16="http://schemas.microsoft.com/office/drawing/2014/main" id="{88489323-BB50-9968-94F7-84EAB1CFFE56}"/>
              </a:ext>
            </a:extLst>
          </p:cNvPr>
          <p:cNvSpPr>
            <a:spLocks noGrp="1"/>
          </p:cNvSpPr>
          <p:nvPr>
            <p:ph type="body" sz="quarter" idx="10"/>
          </p:nvPr>
        </p:nvSpPr>
        <p:spPr>
          <a:xfrm>
            <a:off x="649288" y="4968346"/>
            <a:ext cx="6789737" cy="4229605"/>
          </a:xfrm>
        </p:spPr>
        <p:txBody>
          <a:bodyPr>
            <a:normAutofit/>
          </a:bodyPr>
          <a:lstStyle/>
          <a:p>
            <a:r>
              <a:rPr lang="en-GB" dirty="0"/>
              <a:t>A thought experiment</a:t>
            </a:r>
          </a:p>
          <a:p>
            <a:r>
              <a:rPr lang="en-GB" dirty="0"/>
              <a:t>John Searle</a:t>
            </a:r>
          </a:p>
          <a:p>
            <a:r>
              <a:rPr lang="en-GB" dirty="0"/>
              <a:t>1980</a:t>
            </a:r>
          </a:p>
        </p:txBody>
      </p:sp>
      <p:pic>
        <p:nvPicPr>
          <p:cNvPr id="5" name="Picture 4" descr="A person in a purple tie speaking in front of a chalkboard&#10;&#10;Description automatically generated">
            <a:extLst>
              <a:ext uri="{FF2B5EF4-FFF2-40B4-BE49-F238E27FC236}">
                <a16:creationId xmlns:a16="http://schemas.microsoft.com/office/drawing/2014/main" id="{B312E8BE-0C22-EB66-B04F-F20DE4F53200}"/>
              </a:ext>
            </a:extLst>
          </p:cNvPr>
          <p:cNvPicPr>
            <a:picLocks noChangeAspect="1"/>
          </p:cNvPicPr>
          <p:nvPr/>
        </p:nvPicPr>
        <p:blipFill>
          <a:blip r:embed="rId2"/>
          <a:stretch>
            <a:fillRect/>
          </a:stretch>
        </p:blipFill>
        <p:spPr>
          <a:xfrm>
            <a:off x="7109378" y="4788428"/>
            <a:ext cx="3312318" cy="4409523"/>
          </a:xfrm>
          <a:prstGeom prst="rect">
            <a:avLst/>
          </a:prstGeom>
        </p:spPr>
      </p:pic>
    </p:spTree>
    <p:extLst>
      <p:ext uri="{BB962C8B-B14F-4D97-AF65-F5344CB8AC3E}">
        <p14:creationId xmlns:p14="http://schemas.microsoft.com/office/powerpoint/2010/main" val="113249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9" presetClass="entr" presetSubtype="0" fill="hold" nodeType="after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B468-C390-0A83-3E3C-FEC4E5561BA0}"/>
              </a:ext>
            </a:extLst>
          </p:cNvPr>
          <p:cNvSpPr>
            <a:spLocks noGrp="1"/>
          </p:cNvSpPr>
          <p:nvPr>
            <p:ph type="title"/>
          </p:nvPr>
        </p:nvSpPr>
        <p:spPr>
          <a:xfrm>
            <a:off x="914591" y="690007"/>
            <a:ext cx="8408314" cy="1626129"/>
          </a:xfrm>
        </p:spPr>
        <p:txBody>
          <a:bodyPr>
            <a:normAutofit/>
          </a:bodyPr>
          <a:lstStyle/>
          <a:p>
            <a:r>
              <a:rPr lang="en-GB" sz="5400" dirty="0"/>
              <a:t>Chinese Room</a:t>
            </a:r>
          </a:p>
        </p:txBody>
      </p:sp>
      <p:sp>
        <p:nvSpPr>
          <p:cNvPr id="3" name="Text Placeholder 2">
            <a:extLst>
              <a:ext uri="{FF2B5EF4-FFF2-40B4-BE49-F238E27FC236}">
                <a16:creationId xmlns:a16="http://schemas.microsoft.com/office/drawing/2014/main" id="{94F96E2D-B359-DEBF-C0D2-D865DE7EA0F2}"/>
              </a:ext>
            </a:extLst>
          </p:cNvPr>
          <p:cNvSpPr>
            <a:spLocks noGrp="1"/>
          </p:cNvSpPr>
          <p:nvPr>
            <p:ph type="body" sz="quarter" idx="10"/>
          </p:nvPr>
        </p:nvSpPr>
        <p:spPr/>
        <p:txBody>
          <a:bodyPr/>
          <a:lstStyle/>
          <a:p>
            <a:endParaRPr lang="en-GB"/>
          </a:p>
        </p:txBody>
      </p:sp>
      <p:pic>
        <p:nvPicPr>
          <p:cNvPr id="5" name="Picture 4">
            <a:extLst>
              <a:ext uri="{FF2B5EF4-FFF2-40B4-BE49-F238E27FC236}">
                <a16:creationId xmlns:a16="http://schemas.microsoft.com/office/drawing/2014/main" id="{526B0591-9F79-1629-B48F-93F20000EA0E}"/>
              </a:ext>
            </a:extLst>
          </p:cNvPr>
          <p:cNvPicPr>
            <a:picLocks noChangeAspect="1"/>
          </p:cNvPicPr>
          <p:nvPr/>
        </p:nvPicPr>
        <p:blipFill>
          <a:blip r:embed="rId2"/>
          <a:stretch>
            <a:fillRect/>
          </a:stretch>
        </p:blipFill>
        <p:spPr>
          <a:xfrm>
            <a:off x="649288" y="2608763"/>
            <a:ext cx="11069225" cy="6058157"/>
          </a:xfrm>
          <a:prstGeom prst="rect">
            <a:avLst/>
          </a:prstGeom>
        </p:spPr>
      </p:pic>
      <p:pic>
        <p:nvPicPr>
          <p:cNvPr id="7" name="Picture 6">
            <a:extLst>
              <a:ext uri="{FF2B5EF4-FFF2-40B4-BE49-F238E27FC236}">
                <a16:creationId xmlns:a16="http://schemas.microsoft.com/office/drawing/2014/main" id="{311555AF-9AD7-9B1A-2655-CC24E5529A87}"/>
              </a:ext>
            </a:extLst>
          </p:cNvPr>
          <p:cNvPicPr>
            <a:picLocks noChangeAspect="1"/>
          </p:cNvPicPr>
          <p:nvPr/>
        </p:nvPicPr>
        <p:blipFill>
          <a:blip r:embed="rId3"/>
          <a:stretch>
            <a:fillRect/>
          </a:stretch>
        </p:blipFill>
        <p:spPr>
          <a:xfrm>
            <a:off x="3809689" y="4440558"/>
            <a:ext cx="2457722" cy="4226362"/>
          </a:xfrm>
          <a:prstGeom prst="rect">
            <a:avLst/>
          </a:prstGeom>
        </p:spPr>
      </p:pic>
      <p:pic>
        <p:nvPicPr>
          <p:cNvPr id="8" name="Picture 7">
            <a:extLst>
              <a:ext uri="{FF2B5EF4-FFF2-40B4-BE49-F238E27FC236}">
                <a16:creationId xmlns:a16="http://schemas.microsoft.com/office/drawing/2014/main" id="{DD7A75C4-7798-636C-9ABA-C79EEE8124E4}"/>
              </a:ext>
            </a:extLst>
          </p:cNvPr>
          <p:cNvPicPr>
            <a:picLocks noChangeAspect="1"/>
          </p:cNvPicPr>
          <p:nvPr/>
        </p:nvPicPr>
        <p:blipFill>
          <a:blip r:embed="rId4"/>
          <a:stretch>
            <a:fillRect/>
          </a:stretch>
        </p:blipFill>
        <p:spPr>
          <a:xfrm>
            <a:off x="6183900" y="5521411"/>
            <a:ext cx="1155700" cy="914400"/>
          </a:xfrm>
          <a:prstGeom prst="rect">
            <a:avLst/>
          </a:prstGeom>
        </p:spPr>
      </p:pic>
      <p:pic>
        <p:nvPicPr>
          <p:cNvPr id="9" name="Picture 8">
            <a:extLst>
              <a:ext uri="{FF2B5EF4-FFF2-40B4-BE49-F238E27FC236}">
                <a16:creationId xmlns:a16="http://schemas.microsoft.com/office/drawing/2014/main" id="{09DD9B79-0853-68E5-7FD1-B23B9E91F8FA}"/>
              </a:ext>
            </a:extLst>
          </p:cNvPr>
          <p:cNvPicPr>
            <a:picLocks noChangeAspect="1"/>
          </p:cNvPicPr>
          <p:nvPr/>
        </p:nvPicPr>
        <p:blipFill>
          <a:blip r:embed="rId5"/>
          <a:stretch>
            <a:fillRect/>
          </a:stretch>
        </p:blipFill>
        <p:spPr>
          <a:xfrm>
            <a:off x="6947757" y="5886261"/>
            <a:ext cx="3389001" cy="811451"/>
          </a:xfrm>
          <a:prstGeom prst="rect">
            <a:avLst/>
          </a:prstGeom>
        </p:spPr>
      </p:pic>
      <p:pic>
        <p:nvPicPr>
          <p:cNvPr id="11" name="Picture 10">
            <a:extLst>
              <a:ext uri="{FF2B5EF4-FFF2-40B4-BE49-F238E27FC236}">
                <a16:creationId xmlns:a16="http://schemas.microsoft.com/office/drawing/2014/main" id="{11DC94A0-E8E3-9A9B-54C2-CE4569A6457C}"/>
              </a:ext>
            </a:extLst>
          </p:cNvPr>
          <p:cNvPicPr>
            <a:picLocks noChangeAspect="1"/>
          </p:cNvPicPr>
          <p:nvPr/>
        </p:nvPicPr>
        <p:blipFill>
          <a:blip r:embed="rId6"/>
          <a:stretch>
            <a:fillRect/>
          </a:stretch>
        </p:blipFill>
        <p:spPr>
          <a:xfrm>
            <a:off x="2067900" y="5886261"/>
            <a:ext cx="2832100" cy="292100"/>
          </a:xfrm>
          <a:prstGeom prst="rect">
            <a:avLst/>
          </a:prstGeom>
        </p:spPr>
      </p:pic>
      <p:pic>
        <p:nvPicPr>
          <p:cNvPr id="13" name="Picture 12">
            <a:extLst>
              <a:ext uri="{FF2B5EF4-FFF2-40B4-BE49-F238E27FC236}">
                <a16:creationId xmlns:a16="http://schemas.microsoft.com/office/drawing/2014/main" id="{15D7F2A2-3EE1-896B-C01A-73498AFB03C3}"/>
              </a:ext>
            </a:extLst>
          </p:cNvPr>
          <p:cNvPicPr>
            <a:picLocks noChangeAspect="1"/>
          </p:cNvPicPr>
          <p:nvPr/>
        </p:nvPicPr>
        <p:blipFill>
          <a:blip r:embed="rId7"/>
          <a:stretch>
            <a:fillRect/>
          </a:stretch>
        </p:blipFill>
        <p:spPr>
          <a:xfrm>
            <a:off x="4987739" y="4379704"/>
            <a:ext cx="2451286" cy="4215295"/>
          </a:xfrm>
          <a:prstGeom prst="rect">
            <a:avLst/>
          </a:prstGeom>
        </p:spPr>
      </p:pic>
      <p:pic>
        <p:nvPicPr>
          <p:cNvPr id="14" name="Picture 13">
            <a:extLst>
              <a:ext uri="{FF2B5EF4-FFF2-40B4-BE49-F238E27FC236}">
                <a16:creationId xmlns:a16="http://schemas.microsoft.com/office/drawing/2014/main" id="{F763C2C1-9D66-8220-57D5-C8FD417CB751}"/>
              </a:ext>
            </a:extLst>
          </p:cNvPr>
          <p:cNvPicPr>
            <a:picLocks noChangeAspect="1"/>
          </p:cNvPicPr>
          <p:nvPr/>
        </p:nvPicPr>
        <p:blipFill>
          <a:blip r:embed="rId8"/>
          <a:stretch>
            <a:fillRect/>
          </a:stretch>
        </p:blipFill>
        <p:spPr>
          <a:xfrm>
            <a:off x="746491" y="2680684"/>
            <a:ext cx="11041839" cy="5986236"/>
          </a:xfrm>
          <a:prstGeom prst="rect">
            <a:avLst/>
          </a:prstGeom>
        </p:spPr>
      </p:pic>
    </p:spTree>
    <p:extLst>
      <p:ext uri="{BB962C8B-B14F-4D97-AF65-F5344CB8AC3E}">
        <p14:creationId xmlns:p14="http://schemas.microsoft.com/office/powerpoint/2010/main" val="54985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0-ppt_h/2"/>
                                          </p:val>
                                        </p:tav>
                                      </p:tavLst>
                                    </p:anim>
                                    <p:set>
                                      <p:cBhvr>
                                        <p:cTn id="8" dur="1" fill="hold">
                                          <p:stCondLst>
                                            <p:cond delay="499"/>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righ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22" presetClass="entr" presetSubtype="2"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right)">
                                      <p:cBhvr>
                                        <p:cTn id="32" dur="500"/>
                                        <p:tgtEl>
                                          <p:spTgt spid="11"/>
                                        </p:tgtEl>
                                      </p:cBhvr>
                                    </p:animEffect>
                                  </p:childTnLst>
                                </p:cTn>
                              </p:par>
                              <p:par>
                                <p:cTn id="33" presetID="2" presetClass="exit" presetSubtype="1" fill="hold" nodeType="withEffect">
                                  <p:stCondLst>
                                    <p:cond delay="0"/>
                                  </p:stCondLst>
                                  <p:childTnLst>
                                    <p:anim calcmode="lin" valueType="num">
                                      <p:cBhvr additive="base">
                                        <p:cTn id="34" dur="500"/>
                                        <p:tgtEl>
                                          <p:spTgt spid="14"/>
                                        </p:tgtEl>
                                        <p:attrNameLst>
                                          <p:attrName>ppt_x</p:attrName>
                                        </p:attrNameLst>
                                      </p:cBhvr>
                                      <p:tavLst>
                                        <p:tav tm="0">
                                          <p:val>
                                            <p:strVal val="ppt_x"/>
                                          </p:val>
                                        </p:tav>
                                        <p:tav tm="100000">
                                          <p:val>
                                            <p:strVal val="ppt_x"/>
                                          </p:val>
                                        </p:tav>
                                      </p:tavLst>
                                    </p:anim>
                                    <p:anim calcmode="lin" valueType="num">
                                      <p:cBhvr additive="base">
                                        <p:cTn id="35" dur="500"/>
                                        <p:tgtEl>
                                          <p:spTgt spid="14"/>
                                        </p:tgtEl>
                                        <p:attrNameLst>
                                          <p:attrName>ppt_y</p:attrName>
                                        </p:attrNameLst>
                                      </p:cBhvr>
                                      <p:tavLst>
                                        <p:tav tm="0">
                                          <p:val>
                                            <p:strVal val="ppt_y"/>
                                          </p:val>
                                        </p:tav>
                                        <p:tav tm="100000">
                                          <p:val>
                                            <p:strVal val="0-ppt_h/2"/>
                                          </p:val>
                                        </p:tav>
                                      </p:tavLst>
                                    </p:anim>
                                    <p:set>
                                      <p:cBhvr>
                                        <p:cTn id="3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74A5-255C-46CA-BACE-B9E258DEB7F9}"/>
              </a:ext>
            </a:extLst>
          </p:cNvPr>
          <p:cNvSpPr>
            <a:spLocks noGrp="1"/>
          </p:cNvSpPr>
          <p:nvPr>
            <p:ph type="title"/>
          </p:nvPr>
        </p:nvSpPr>
        <p:spPr/>
        <p:txBody>
          <a:bodyPr/>
          <a:lstStyle/>
          <a:p>
            <a:r>
              <a:rPr lang="en-GB" dirty="0"/>
              <a:t>Chinese Room</a:t>
            </a:r>
          </a:p>
        </p:txBody>
      </p:sp>
      <p:sp>
        <p:nvSpPr>
          <p:cNvPr id="3" name="Text Placeholder 2">
            <a:extLst>
              <a:ext uri="{FF2B5EF4-FFF2-40B4-BE49-F238E27FC236}">
                <a16:creationId xmlns:a16="http://schemas.microsoft.com/office/drawing/2014/main" id="{92C71ADD-63EA-CB4A-E396-5A357BEBFC0C}"/>
              </a:ext>
            </a:extLst>
          </p:cNvPr>
          <p:cNvSpPr>
            <a:spLocks noGrp="1"/>
          </p:cNvSpPr>
          <p:nvPr>
            <p:ph type="body" sz="quarter" idx="10"/>
          </p:nvPr>
        </p:nvSpPr>
        <p:spPr>
          <a:xfrm>
            <a:off x="649288" y="4968346"/>
            <a:ext cx="11337303" cy="3778089"/>
          </a:xfrm>
        </p:spPr>
        <p:txBody>
          <a:bodyPr/>
          <a:lstStyle/>
          <a:p>
            <a:r>
              <a:rPr lang="en-GB" dirty="0"/>
              <a:t>Searle </a:t>
            </a:r>
            <a:r>
              <a:rPr lang="en-GB" i="1" dirty="0"/>
              <a:t>understands</a:t>
            </a:r>
            <a:r>
              <a:rPr lang="en-GB" dirty="0"/>
              <a:t> nothing</a:t>
            </a:r>
          </a:p>
          <a:p>
            <a:r>
              <a:rPr lang="en-GB" dirty="0"/>
              <a:t>But to external observers the room appears to understand</a:t>
            </a:r>
          </a:p>
        </p:txBody>
      </p:sp>
    </p:spTree>
    <p:extLst>
      <p:ext uri="{BB962C8B-B14F-4D97-AF65-F5344CB8AC3E}">
        <p14:creationId xmlns:p14="http://schemas.microsoft.com/office/powerpoint/2010/main" val="397387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F357B-8DD9-C26E-48CA-54967DFDC5FF}"/>
              </a:ext>
            </a:extLst>
          </p:cNvPr>
          <p:cNvSpPr>
            <a:spLocks noGrp="1"/>
          </p:cNvSpPr>
          <p:nvPr>
            <p:ph type="title"/>
          </p:nvPr>
        </p:nvSpPr>
        <p:spPr>
          <a:xfrm>
            <a:off x="714999" y="3217209"/>
            <a:ext cx="11694319" cy="1626129"/>
          </a:xfrm>
        </p:spPr>
        <p:txBody>
          <a:bodyPr/>
          <a:lstStyle/>
          <a:p>
            <a:r>
              <a:rPr lang="en-GB" dirty="0"/>
              <a:t>1950s</a:t>
            </a:r>
          </a:p>
        </p:txBody>
      </p:sp>
      <p:graphicFrame>
        <p:nvGraphicFramePr>
          <p:cNvPr id="6" name="Table 6">
            <a:extLst>
              <a:ext uri="{FF2B5EF4-FFF2-40B4-BE49-F238E27FC236}">
                <a16:creationId xmlns:a16="http://schemas.microsoft.com/office/drawing/2014/main" id="{5F4E1CDD-BB45-DD88-C66A-5A67723903F4}"/>
              </a:ext>
            </a:extLst>
          </p:cNvPr>
          <p:cNvGraphicFramePr>
            <a:graphicFrameLocks noGrp="1"/>
          </p:cNvGraphicFramePr>
          <p:nvPr/>
        </p:nvGraphicFramePr>
        <p:xfrm>
          <a:off x="714999" y="6288733"/>
          <a:ext cx="10933112" cy="2778680"/>
        </p:xfrm>
        <a:graphic>
          <a:graphicData uri="http://schemas.openxmlformats.org/drawingml/2006/table">
            <a:tbl>
              <a:tblPr firstRow="1" bandRow="1">
                <a:tableStyleId>{5C22544A-7EE6-4342-B048-85BDC9FD1C3A}</a:tableStyleId>
              </a:tblPr>
              <a:tblGrid>
                <a:gridCol w="2733278">
                  <a:extLst>
                    <a:ext uri="{9D8B030D-6E8A-4147-A177-3AD203B41FA5}">
                      <a16:colId xmlns:a16="http://schemas.microsoft.com/office/drawing/2014/main" val="3188978140"/>
                    </a:ext>
                  </a:extLst>
                </a:gridCol>
                <a:gridCol w="2733278">
                  <a:extLst>
                    <a:ext uri="{9D8B030D-6E8A-4147-A177-3AD203B41FA5}">
                      <a16:colId xmlns:a16="http://schemas.microsoft.com/office/drawing/2014/main" val="3555917916"/>
                    </a:ext>
                  </a:extLst>
                </a:gridCol>
                <a:gridCol w="2733278">
                  <a:extLst>
                    <a:ext uri="{9D8B030D-6E8A-4147-A177-3AD203B41FA5}">
                      <a16:colId xmlns:a16="http://schemas.microsoft.com/office/drawing/2014/main" val="1839050279"/>
                    </a:ext>
                  </a:extLst>
                </a:gridCol>
                <a:gridCol w="2733278">
                  <a:extLst>
                    <a:ext uri="{9D8B030D-6E8A-4147-A177-3AD203B41FA5}">
                      <a16:colId xmlns:a16="http://schemas.microsoft.com/office/drawing/2014/main" val="3330188299"/>
                    </a:ext>
                  </a:extLst>
                </a:gridCol>
              </a:tblGrid>
              <a:tr h="694670">
                <a:tc>
                  <a:txBody>
                    <a:bodyPr/>
                    <a:lstStyle/>
                    <a:p>
                      <a:r>
                        <a:rPr lang="en-GB" b="0" dirty="0">
                          <a:solidFill>
                            <a:schemeClr val="tx1"/>
                          </a:solidFill>
                          <a:latin typeface="Courier" pitchFamily="2" charset="0"/>
                        </a:rPr>
                        <a:t>ADD</a:t>
                      </a:r>
                      <a:endParaRPr lang="en-GB" b="0" dirty="0">
                        <a:latin typeface="Courie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a:solidFill>
                            <a:schemeClr val="tx1"/>
                          </a:solidFill>
                          <a:latin typeface="Courier" pitchFamily="2" charset="0"/>
                        </a:rPr>
                        <a:t>01011</a:t>
                      </a:r>
                      <a:endParaRPr lang="en-GB" b="0" dirty="0">
                        <a:latin typeface="Courie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a:solidFill>
                            <a:schemeClr val="tx1"/>
                          </a:solidFill>
                          <a:latin typeface="Courier" pitchFamily="2" charset="0"/>
                        </a:rPr>
                        <a:t>STORE</a:t>
                      </a:r>
                      <a:endParaRPr lang="en-GB" b="0" dirty="0">
                        <a:latin typeface="Courie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a:solidFill>
                            <a:schemeClr val="tx1"/>
                          </a:solidFill>
                          <a:latin typeface="Courier" pitchFamily="2" charset="0"/>
                        </a:rPr>
                        <a:t>01101</a:t>
                      </a:r>
                      <a:endParaRPr lang="en-GB" b="0" dirty="0">
                        <a:latin typeface="Courie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2792351"/>
                  </a:ext>
                </a:extLst>
              </a:tr>
              <a:tr h="694670">
                <a:tc>
                  <a:txBody>
                    <a:bodyPr/>
                    <a:lstStyle/>
                    <a:p>
                      <a:r>
                        <a:rPr lang="en-GB" b="0" dirty="0">
                          <a:latin typeface="Courier" pitchFamily="2" charset="0"/>
                        </a:rPr>
                        <a:t>JUMP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a:latin typeface="Courier" pitchFamily="2" charset="0"/>
                        </a:rPr>
                        <a:t>10100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a:latin typeface="Courier" pitchFamily="2" charset="0"/>
                        </a:rPr>
                        <a:t>SUB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a:latin typeface="Courier" pitchFamily="2" charset="0"/>
                        </a:rPr>
                        <a:t>01110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3777245"/>
                  </a:ext>
                </a:extLst>
              </a:tr>
              <a:tr h="694670">
                <a:tc>
                  <a:txBody>
                    <a:bodyPr/>
                    <a:lstStyle/>
                    <a:p>
                      <a:r>
                        <a:rPr lang="en-GB" b="0" dirty="0">
                          <a:solidFill>
                            <a:schemeClr val="tx1"/>
                          </a:solidFill>
                          <a:latin typeface="Courier" pitchFamily="2" charset="0"/>
                        </a:rPr>
                        <a:t>LOAD</a:t>
                      </a:r>
                      <a:endParaRPr lang="en-GB" b="0" dirty="0">
                        <a:latin typeface="Courie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a:solidFill>
                            <a:schemeClr val="tx1"/>
                          </a:solidFill>
                          <a:latin typeface="Courier" pitchFamily="2" charset="0"/>
                        </a:rPr>
                        <a:t>01000</a:t>
                      </a:r>
                      <a:endParaRPr lang="en-GB" b="0" dirty="0">
                        <a:latin typeface="Courie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a:latin typeface="Courier" pitchFamily="2" charset="0"/>
                        </a:rPr>
                        <a:t>TEQ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a:latin typeface="Courier" pitchFamily="2" charset="0"/>
                        </a:rPr>
                        <a:t>10010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8690475"/>
                  </a:ext>
                </a:extLst>
              </a:tr>
              <a:tr h="694670">
                <a:tc>
                  <a:txBody>
                    <a:bodyPr/>
                    <a:lstStyle/>
                    <a:p>
                      <a:r>
                        <a:rPr lang="en-GB" b="0" dirty="0">
                          <a:latin typeface="Courier" pitchFamily="2" charset="0"/>
                        </a:rPr>
                        <a:t>STOP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a:latin typeface="Courier" pitchFamily="2" charset="0"/>
                        </a:rPr>
                        <a:t>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a:latin typeface="Courier" pitchFamily="2" charset="0"/>
                        </a:rPr>
                        <a:t>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a:latin typeface="Courier" pitchFamily="2" charset="0"/>
                        </a:rPr>
                        <a:t>10001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3116349"/>
                  </a:ext>
                </a:extLst>
              </a:tr>
            </a:tbl>
          </a:graphicData>
        </a:graphic>
      </p:graphicFrame>
      <p:sp>
        <p:nvSpPr>
          <p:cNvPr id="11" name="Text Placeholder 10">
            <a:extLst>
              <a:ext uri="{FF2B5EF4-FFF2-40B4-BE49-F238E27FC236}">
                <a16:creationId xmlns:a16="http://schemas.microsoft.com/office/drawing/2014/main" id="{7573EBA0-47E8-BE83-BBAD-DEA5ED49D4F7}"/>
              </a:ext>
            </a:extLst>
          </p:cNvPr>
          <p:cNvSpPr>
            <a:spLocks noGrp="1"/>
          </p:cNvSpPr>
          <p:nvPr>
            <p:ph type="body" sz="quarter" idx="10"/>
          </p:nvPr>
        </p:nvSpPr>
        <p:spPr/>
        <p:txBody>
          <a:bodyPr/>
          <a:lstStyle/>
          <a:p>
            <a:endParaRPr lang="en-GB"/>
          </a:p>
        </p:txBody>
      </p:sp>
      <p:pic>
        <p:nvPicPr>
          <p:cNvPr id="13" name="Picture 12" descr="A green arrow pointing to a white rectangle with black numbers&#10;&#10;Description automatically generated">
            <a:extLst>
              <a:ext uri="{FF2B5EF4-FFF2-40B4-BE49-F238E27FC236}">
                <a16:creationId xmlns:a16="http://schemas.microsoft.com/office/drawing/2014/main" id="{B0DD5117-6B8C-1FF5-2F3C-0EE63665030D}"/>
              </a:ext>
            </a:extLst>
          </p:cNvPr>
          <p:cNvPicPr>
            <a:picLocks noChangeAspect="1"/>
          </p:cNvPicPr>
          <p:nvPr/>
        </p:nvPicPr>
        <p:blipFill>
          <a:blip r:embed="rId2"/>
          <a:stretch>
            <a:fillRect/>
          </a:stretch>
        </p:blipFill>
        <p:spPr>
          <a:xfrm>
            <a:off x="5731183" y="4005943"/>
            <a:ext cx="5916928" cy="2073864"/>
          </a:xfrm>
          <a:prstGeom prst="rect">
            <a:avLst/>
          </a:prstGeom>
        </p:spPr>
      </p:pic>
    </p:spTree>
    <p:extLst>
      <p:ext uri="{BB962C8B-B14F-4D97-AF65-F5344CB8AC3E}">
        <p14:creationId xmlns:p14="http://schemas.microsoft.com/office/powerpoint/2010/main" val="8413088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74A5-255C-46CA-BACE-B9E258DEB7F9}"/>
              </a:ext>
            </a:extLst>
          </p:cNvPr>
          <p:cNvSpPr>
            <a:spLocks noGrp="1"/>
          </p:cNvSpPr>
          <p:nvPr>
            <p:ph type="title"/>
          </p:nvPr>
        </p:nvSpPr>
        <p:spPr/>
        <p:txBody>
          <a:bodyPr/>
          <a:lstStyle/>
          <a:p>
            <a:r>
              <a:rPr lang="en-GB" dirty="0"/>
              <a:t>Chinese Room</a:t>
            </a:r>
          </a:p>
        </p:txBody>
      </p:sp>
      <p:sp>
        <p:nvSpPr>
          <p:cNvPr id="3" name="Text Placeholder 2">
            <a:extLst>
              <a:ext uri="{FF2B5EF4-FFF2-40B4-BE49-F238E27FC236}">
                <a16:creationId xmlns:a16="http://schemas.microsoft.com/office/drawing/2014/main" id="{92C71ADD-63EA-CB4A-E396-5A357BEBFC0C}"/>
              </a:ext>
            </a:extLst>
          </p:cNvPr>
          <p:cNvSpPr>
            <a:spLocks noGrp="1"/>
          </p:cNvSpPr>
          <p:nvPr>
            <p:ph type="body" sz="quarter" idx="10"/>
          </p:nvPr>
        </p:nvSpPr>
        <p:spPr>
          <a:xfrm>
            <a:off x="649288" y="4968346"/>
            <a:ext cx="11337303" cy="3778089"/>
          </a:xfrm>
        </p:spPr>
        <p:txBody>
          <a:bodyPr/>
          <a:lstStyle/>
          <a:p>
            <a:r>
              <a:rPr lang="en-GB" dirty="0"/>
              <a:t>Searle </a:t>
            </a:r>
            <a:r>
              <a:rPr lang="en-GB" i="1" dirty="0"/>
              <a:t>understands</a:t>
            </a:r>
            <a:r>
              <a:rPr lang="en-GB" dirty="0"/>
              <a:t> nothing</a:t>
            </a:r>
          </a:p>
          <a:p>
            <a:r>
              <a:rPr lang="en-GB" dirty="0"/>
              <a:t>But to external observers the room appears to understand</a:t>
            </a:r>
          </a:p>
        </p:txBody>
      </p:sp>
    </p:spTree>
    <p:extLst>
      <p:ext uri="{BB962C8B-B14F-4D97-AF65-F5344CB8AC3E}">
        <p14:creationId xmlns:p14="http://schemas.microsoft.com/office/powerpoint/2010/main" val="36621245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58902-AFE8-D6AA-60DB-4F6D2ACF8ED5}"/>
              </a:ext>
            </a:extLst>
          </p:cNvPr>
          <p:cNvSpPr>
            <a:spLocks noGrp="1"/>
          </p:cNvSpPr>
          <p:nvPr>
            <p:ph type="title"/>
          </p:nvPr>
        </p:nvSpPr>
        <p:spPr/>
        <p:txBody>
          <a:bodyPr>
            <a:noAutofit/>
          </a:bodyPr>
          <a:lstStyle/>
          <a:p>
            <a:r>
              <a:rPr lang="en-GB" sz="5400" dirty="0"/>
              <a:t>ChatGPT is like the Chinese room</a:t>
            </a:r>
          </a:p>
        </p:txBody>
      </p:sp>
      <p:sp>
        <p:nvSpPr>
          <p:cNvPr id="3" name="Text Placeholder 2">
            <a:extLst>
              <a:ext uri="{FF2B5EF4-FFF2-40B4-BE49-F238E27FC236}">
                <a16:creationId xmlns:a16="http://schemas.microsoft.com/office/drawing/2014/main" id="{FE8DF4BF-406D-BC80-76CA-2B573ED167D2}"/>
              </a:ext>
            </a:extLst>
          </p:cNvPr>
          <p:cNvSpPr>
            <a:spLocks noGrp="1"/>
          </p:cNvSpPr>
          <p:nvPr>
            <p:ph type="body" sz="quarter" idx="10"/>
          </p:nvPr>
        </p:nvSpPr>
        <p:spPr>
          <a:xfrm>
            <a:off x="649288" y="4968346"/>
            <a:ext cx="11078886" cy="3917237"/>
          </a:xfrm>
        </p:spPr>
        <p:txBody>
          <a:bodyPr/>
          <a:lstStyle/>
          <a:p>
            <a:r>
              <a:rPr lang="en-GB" dirty="0"/>
              <a:t>It takes inputs and generates outputs</a:t>
            </a:r>
          </a:p>
          <a:p>
            <a:r>
              <a:rPr lang="en-GB" dirty="0"/>
              <a:t>Its ‘book’ is the whole Internet</a:t>
            </a:r>
          </a:p>
          <a:p>
            <a:r>
              <a:rPr lang="en-GB" dirty="0"/>
              <a:t>It understands nothing</a:t>
            </a:r>
          </a:p>
        </p:txBody>
      </p:sp>
    </p:spTree>
    <p:extLst>
      <p:ext uri="{BB962C8B-B14F-4D97-AF65-F5344CB8AC3E}">
        <p14:creationId xmlns:p14="http://schemas.microsoft.com/office/powerpoint/2010/main" val="386586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808F1-C893-7745-02EB-3786DB667AAD}"/>
              </a:ext>
            </a:extLst>
          </p:cNvPr>
          <p:cNvSpPr>
            <a:spLocks noGrp="1"/>
          </p:cNvSpPr>
          <p:nvPr>
            <p:ph type="title"/>
          </p:nvPr>
        </p:nvSpPr>
        <p:spPr/>
        <p:txBody>
          <a:bodyPr/>
          <a:lstStyle/>
          <a:p>
            <a:r>
              <a:rPr lang="en-GB" dirty="0"/>
              <a:t>Google Translate</a:t>
            </a:r>
          </a:p>
        </p:txBody>
      </p:sp>
      <p:sp>
        <p:nvSpPr>
          <p:cNvPr id="3" name="Text Placeholder 2">
            <a:extLst>
              <a:ext uri="{FF2B5EF4-FFF2-40B4-BE49-F238E27FC236}">
                <a16:creationId xmlns:a16="http://schemas.microsoft.com/office/drawing/2014/main" id="{6CE54207-7C27-6DD2-F193-37F1EC53A0DA}"/>
              </a:ext>
            </a:extLst>
          </p:cNvPr>
          <p:cNvSpPr>
            <a:spLocks noGrp="1"/>
          </p:cNvSpPr>
          <p:nvPr>
            <p:ph type="body" sz="quarter" idx="10"/>
          </p:nvPr>
        </p:nvSpPr>
        <p:spPr>
          <a:xfrm>
            <a:off x="649288" y="4968346"/>
            <a:ext cx="7739338" cy="4076263"/>
          </a:xfrm>
        </p:spPr>
        <p:txBody>
          <a:bodyPr/>
          <a:lstStyle/>
          <a:p>
            <a:r>
              <a:rPr lang="en-GB" dirty="0"/>
              <a:t>Also understands nothing</a:t>
            </a:r>
          </a:p>
          <a:p>
            <a:r>
              <a:rPr lang="en-GB" dirty="0"/>
              <a:t>It works like ChatGPT</a:t>
            </a:r>
          </a:p>
          <a:p>
            <a:pPr lvl="1"/>
            <a:r>
              <a:rPr lang="en-GB" dirty="0">
                <a:solidFill>
                  <a:schemeClr val="bg1"/>
                </a:solidFill>
              </a:rPr>
              <a:t>compares writing in different languages</a:t>
            </a:r>
          </a:p>
          <a:p>
            <a:pPr lvl="1"/>
            <a:r>
              <a:rPr lang="en-GB" dirty="0">
                <a:solidFill>
                  <a:schemeClr val="bg1"/>
                </a:solidFill>
              </a:rPr>
              <a:t>Wikipedia is very useful</a:t>
            </a:r>
          </a:p>
        </p:txBody>
      </p:sp>
      <p:pic>
        <p:nvPicPr>
          <p:cNvPr id="5" name="Picture 4" descr="A screenshot of a phone&#10;&#10;Description automatically generated">
            <a:extLst>
              <a:ext uri="{FF2B5EF4-FFF2-40B4-BE49-F238E27FC236}">
                <a16:creationId xmlns:a16="http://schemas.microsoft.com/office/drawing/2014/main" id="{3540AD0B-9EC5-940D-807A-74BB59B1E64B}"/>
              </a:ext>
            </a:extLst>
          </p:cNvPr>
          <p:cNvPicPr>
            <a:picLocks noChangeAspect="1"/>
          </p:cNvPicPr>
          <p:nvPr/>
        </p:nvPicPr>
        <p:blipFill>
          <a:blip r:embed="rId2"/>
          <a:stretch>
            <a:fillRect/>
          </a:stretch>
        </p:blipFill>
        <p:spPr>
          <a:xfrm>
            <a:off x="8777603" y="4671391"/>
            <a:ext cx="2019651" cy="4373218"/>
          </a:xfrm>
          <a:prstGeom prst="rect">
            <a:avLst/>
          </a:prstGeom>
        </p:spPr>
      </p:pic>
    </p:spTree>
    <p:extLst>
      <p:ext uri="{BB962C8B-B14F-4D97-AF65-F5344CB8AC3E}">
        <p14:creationId xmlns:p14="http://schemas.microsoft.com/office/powerpoint/2010/main" val="256275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8075-5C9B-DD1B-1761-6FAFE06C41AD}"/>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FAAB8651-DCA1-8D1A-E078-C325296CABDF}"/>
              </a:ext>
            </a:extLst>
          </p:cNvPr>
          <p:cNvSpPr>
            <a:spLocks noGrp="1"/>
          </p:cNvSpPr>
          <p:nvPr>
            <p:ph type="body" sz="quarter" idx="10"/>
          </p:nvPr>
        </p:nvSpPr>
        <p:spPr/>
        <p:txBody>
          <a:bodyPr/>
          <a:lstStyle/>
          <a:p>
            <a:endParaRPr lang="en-GB"/>
          </a:p>
        </p:txBody>
      </p:sp>
      <p:pic>
        <p:nvPicPr>
          <p:cNvPr id="5" name="Picture 4" descr="A screenshot of a computer&#10;&#10;Description automatically generated">
            <a:extLst>
              <a:ext uri="{FF2B5EF4-FFF2-40B4-BE49-F238E27FC236}">
                <a16:creationId xmlns:a16="http://schemas.microsoft.com/office/drawing/2014/main" id="{84042D4E-3215-54CE-CA88-CEB345408BCC}"/>
              </a:ext>
            </a:extLst>
          </p:cNvPr>
          <p:cNvPicPr>
            <a:picLocks noChangeAspect="1"/>
          </p:cNvPicPr>
          <p:nvPr/>
        </p:nvPicPr>
        <p:blipFill>
          <a:blip r:embed="rId2"/>
          <a:stretch>
            <a:fillRect/>
          </a:stretch>
        </p:blipFill>
        <p:spPr>
          <a:xfrm>
            <a:off x="649288" y="3238980"/>
            <a:ext cx="7772400" cy="4746944"/>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C7A98081-2270-5034-903A-47BDCD45E3E2}"/>
              </a:ext>
            </a:extLst>
          </p:cNvPr>
          <p:cNvPicPr>
            <a:picLocks noChangeAspect="1"/>
          </p:cNvPicPr>
          <p:nvPr/>
        </p:nvPicPr>
        <p:blipFill>
          <a:blip r:embed="rId3"/>
          <a:stretch>
            <a:fillRect/>
          </a:stretch>
        </p:blipFill>
        <p:spPr>
          <a:xfrm>
            <a:off x="4535488" y="4052044"/>
            <a:ext cx="7772400" cy="4705521"/>
          </a:xfrm>
          <a:prstGeom prst="rect">
            <a:avLst/>
          </a:prstGeom>
        </p:spPr>
      </p:pic>
    </p:spTree>
    <p:extLst>
      <p:ext uri="{BB962C8B-B14F-4D97-AF65-F5344CB8AC3E}">
        <p14:creationId xmlns:p14="http://schemas.microsoft.com/office/powerpoint/2010/main" val="3602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96F62-FC6C-20A6-6445-FAD2E7EF84D0}"/>
              </a:ext>
            </a:extLst>
          </p:cNvPr>
          <p:cNvSpPr>
            <a:spLocks noGrp="1"/>
          </p:cNvSpPr>
          <p:nvPr>
            <p:ph type="title"/>
          </p:nvPr>
        </p:nvSpPr>
        <p:spPr/>
        <p:txBody>
          <a:bodyPr/>
          <a:lstStyle/>
          <a:p>
            <a:r>
              <a:rPr lang="en-GB" dirty="0"/>
              <a:t>It understands nothing</a:t>
            </a:r>
          </a:p>
        </p:txBody>
      </p:sp>
      <p:sp>
        <p:nvSpPr>
          <p:cNvPr id="3" name="Text Placeholder 2">
            <a:extLst>
              <a:ext uri="{FF2B5EF4-FFF2-40B4-BE49-F238E27FC236}">
                <a16:creationId xmlns:a16="http://schemas.microsoft.com/office/drawing/2014/main" id="{E8D28C2D-D26E-3F43-C092-B1612F4E1A66}"/>
              </a:ext>
            </a:extLst>
          </p:cNvPr>
          <p:cNvSpPr>
            <a:spLocks noGrp="1"/>
          </p:cNvSpPr>
          <p:nvPr>
            <p:ph type="body" sz="quarter" idx="10"/>
          </p:nvPr>
        </p:nvSpPr>
        <p:spPr/>
        <p:txBody>
          <a:bodyPr/>
          <a:lstStyle/>
          <a:p>
            <a:r>
              <a:rPr lang="en-GB" dirty="0"/>
              <a:t>Does it matter?</a:t>
            </a:r>
          </a:p>
        </p:txBody>
      </p:sp>
    </p:spTree>
    <p:extLst>
      <p:ext uri="{BB962C8B-B14F-4D97-AF65-F5344CB8AC3E}">
        <p14:creationId xmlns:p14="http://schemas.microsoft.com/office/powerpoint/2010/main" val="368320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CA8A-F673-FB56-D19E-BF546D62815C}"/>
              </a:ext>
            </a:extLst>
          </p:cNvPr>
          <p:cNvSpPr>
            <a:spLocks noGrp="1"/>
          </p:cNvSpPr>
          <p:nvPr>
            <p:ph type="title"/>
          </p:nvPr>
        </p:nvSpPr>
        <p:spPr/>
        <p:txBody>
          <a:bodyPr/>
          <a:lstStyle/>
          <a:p>
            <a:r>
              <a:rPr lang="en-GB" dirty="0"/>
              <a:t>But first…</a:t>
            </a:r>
          </a:p>
        </p:txBody>
      </p:sp>
      <p:sp>
        <p:nvSpPr>
          <p:cNvPr id="3" name="Text Placeholder 2">
            <a:extLst>
              <a:ext uri="{FF2B5EF4-FFF2-40B4-BE49-F238E27FC236}">
                <a16:creationId xmlns:a16="http://schemas.microsoft.com/office/drawing/2014/main" id="{427BCDDC-D8B4-2281-18A9-AD87823B0A3E}"/>
              </a:ext>
            </a:extLst>
          </p:cNvPr>
          <p:cNvSpPr>
            <a:spLocks noGrp="1"/>
          </p:cNvSpPr>
          <p:nvPr>
            <p:ph type="body" sz="quarter" idx="10"/>
          </p:nvPr>
        </p:nvSpPr>
        <p:spPr/>
        <p:txBody>
          <a:bodyPr/>
          <a:lstStyle/>
          <a:p>
            <a:r>
              <a:rPr lang="en-GB" dirty="0"/>
              <a:t>A bit of background</a:t>
            </a:r>
          </a:p>
        </p:txBody>
      </p:sp>
    </p:spTree>
    <p:extLst>
      <p:ext uri="{BB962C8B-B14F-4D97-AF65-F5344CB8AC3E}">
        <p14:creationId xmlns:p14="http://schemas.microsoft.com/office/powerpoint/2010/main" val="17559493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5B462-66DA-8E9B-F5DD-CE0B248596F4}"/>
              </a:ext>
            </a:extLst>
          </p:cNvPr>
          <p:cNvSpPr>
            <a:spLocks noGrp="1"/>
          </p:cNvSpPr>
          <p:nvPr>
            <p:ph type="title"/>
          </p:nvPr>
        </p:nvSpPr>
        <p:spPr/>
        <p:txBody>
          <a:bodyPr>
            <a:normAutofit/>
          </a:bodyPr>
          <a:lstStyle/>
          <a:p>
            <a:r>
              <a:rPr lang="en-GB" dirty="0"/>
              <a:t>Statistical AIs are good</a:t>
            </a:r>
          </a:p>
        </p:txBody>
      </p:sp>
      <p:sp>
        <p:nvSpPr>
          <p:cNvPr id="3" name="Text Placeholder 2">
            <a:extLst>
              <a:ext uri="{FF2B5EF4-FFF2-40B4-BE49-F238E27FC236}">
                <a16:creationId xmlns:a16="http://schemas.microsoft.com/office/drawing/2014/main" id="{AFFB7703-DB04-9496-A22D-FB3B40EBA3FC}"/>
              </a:ext>
            </a:extLst>
          </p:cNvPr>
          <p:cNvSpPr>
            <a:spLocks noGrp="1"/>
          </p:cNvSpPr>
          <p:nvPr>
            <p:ph type="body" sz="quarter" idx="10"/>
          </p:nvPr>
        </p:nvSpPr>
        <p:spPr>
          <a:xfrm>
            <a:off x="649288" y="4968346"/>
            <a:ext cx="10780712" cy="3440158"/>
          </a:xfrm>
        </p:spPr>
        <p:txBody>
          <a:bodyPr/>
          <a:lstStyle/>
          <a:p>
            <a:r>
              <a:rPr lang="en-GB" dirty="0"/>
              <a:t>…but they cannot explain their reasoning</a:t>
            </a:r>
          </a:p>
        </p:txBody>
      </p:sp>
    </p:spTree>
    <p:extLst>
      <p:ext uri="{BB962C8B-B14F-4D97-AF65-F5344CB8AC3E}">
        <p14:creationId xmlns:p14="http://schemas.microsoft.com/office/powerpoint/2010/main" val="384820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DC81F-DCAE-D4F1-452C-3639442444DD}"/>
              </a:ext>
            </a:extLst>
          </p:cNvPr>
          <p:cNvSpPr>
            <a:spLocks noGrp="1"/>
          </p:cNvSpPr>
          <p:nvPr>
            <p:ph type="title"/>
          </p:nvPr>
        </p:nvSpPr>
        <p:spPr/>
        <p:txBody>
          <a:bodyPr>
            <a:normAutofit fontScale="90000"/>
          </a:bodyPr>
          <a:lstStyle/>
          <a:p>
            <a:r>
              <a:rPr lang="en-GB" dirty="0"/>
              <a:t>Other AI technologies can give explanations</a:t>
            </a:r>
          </a:p>
        </p:txBody>
      </p:sp>
      <p:sp>
        <p:nvSpPr>
          <p:cNvPr id="3" name="Text Placeholder 2">
            <a:extLst>
              <a:ext uri="{FF2B5EF4-FFF2-40B4-BE49-F238E27FC236}">
                <a16:creationId xmlns:a16="http://schemas.microsoft.com/office/drawing/2014/main" id="{AB8B2CD4-D64D-E3A7-E99F-D8540CA24131}"/>
              </a:ext>
            </a:extLst>
          </p:cNvPr>
          <p:cNvSpPr>
            <a:spLocks noGrp="1"/>
          </p:cNvSpPr>
          <p:nvPr>
            <p:ph type="body" sz="quarter" idx="10"/>
          </p:nvPr>
        </p:nvSpPr>
        <p:spPr>
          <a:xfrm>
            <a:off x="649685" y="5584572"/>
            <a:ext cx="11277272" cy="2287219"/>
          </a:xfrm>
        </p:spPr>
        <p:txBody>
          <a:bodyPr/>
          <a:lstStyle/>
          <a:p>
            <a:r>
              <a:rPr lang="en-GB" dirty="0"/>
              <a:t>Is that important?</a:t>
            </a:r>
          </a:p>
        </p:txBody>
      </p:sp>
    </p:spTree>
    <p:extLst>
      <p:ext uri="{BB962C8B-B14F-4D97-AF65-F5344CB8AC3E}">
        <p14:creationId xmlns:p14="http://schemas.microsoft.com/office/powerpoint/2010/main" val="423753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0BA5E-A79C-50B8-81D5-E6AE320408D4}"/>
              </a:ext>
            </a:extLst>
          </p:cNvPr>
          <p:cNvSpPr>
            <a:spLocks noGrp="1"/>
          </p:cNvSpPr>
          <p:nvPr>
            <p:ph type="title"/>
          </p:nvPr>
        </p:nvSpPr>
        <p:spPr/>
        <p:txBody>
          <a:bodyPr>
            <a:normAutofit fontScale="90000"/>
          </a:bodyPr>
          <a:lstStyle/>
          <a:p>
            <a:r>
              <a:rPr lang="en-GB" dirty="0"/>
              <a:t>What about a medical AI?</a:t>
            </a:r>
          </a:p>
        </p:txBody>
      </p:sp>
      <p:sp>
        <p:nvSpPr>
          <p:cNvPr id="3" name="Text Placeholder 2">
            <a:extLst>
              <a:ext uri="{FF2B5EF4-FFF2-40B4-BE49-F238E27FC236}">
                <a16:creationId xmlns:a16="http://schemas.microsoft.com/office/drawing/2014/main" id="{92E94D83-7D06-74CC-3287-93461AF42ADA}"/>
              </a:ext>
            </a:extLst>
          </p:cNvPr>
          <p:cNvSpPr>
            <a:spLocks noGrp="1"/>
          </p:cNvSpPr>
          <p:nvPr>
            <p:ph type="body" sz="quarter" idx="10"/>
          </p:nvPr>
        </p:nvSpPr>
        <p:spPr>
          <a:xfrm>
            <a:off x="649288" y="4968346"/>
            <a:ext cx="11019251" cy="3976871"/>
          </a:xfrm>
        </p:spPr>
        <p:txBody>
          <a:bodyPr/>
          <a:lstStyle/>
          <a:p>
            <a:r>
              <a:rPr lang="en-GB" dirty="0"/>
              <a:t>AI diagnoses condition A</a:t>
            </a:r>
          </a:p>
          <a:p>
            <a:pPr lvl="1"/>
            <a:r>
              <a:rPr lang="en-GB" dirty="0">
                <a:solidFill>
                  <a:schemeClr val="bg1"/>
                </a:solidFill>
              </a:rPr>
              <a:t>and corresponding treatment</a:t>
            </a:r>
          </a:p>
          <a:p>
            <a:r>
              <a:rPr lang="en-GB" dirty="0">
                <a:solidFill>
                  <a:schemeClr val="bg1"/>
                </a:solidFill>
              </a:rPr>
              <a:t>Why did it not diagnose similar condition B?</a:t>
            </a:r>
          </a:p>
        </p:txBody>
      </p:sp>
    </p:spTree>
    <p:extLst>
      <p:ext uri="{BB962C8B-B14F-4D97-AF65-F5344CB8AC3E}">
        <p14:creationId xmlns:p14="http://schemas.microsoft.com/office/powerpoint/2010/main" val="90921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3621-0D55-11F9-4CDC-ED6D70F1E02C}"/>
              </a:ext>
            </a:extLst>
          </p:cNvPr>
          <p:cNvSpPr>
            <a:spLocks noGrp="1"/>
          </p:cNvSpPr>
          <p:nvPr>
            <p:ph type="title"/>
          </p:nvPr>
        </p:nvSpPr>
        <p:spPr/>
        <p:txBody>
          <a:bodyPr>
            <a:normAutofit fontScale="90000"/>
          </a:bodyPr>
          <a:lstStyle/>
          <a:p>
            <a:r>
              <a:rPr lang="en-GB" dirty="0"/>
              <a:t>If a medical AI can explain its reasoning does it understand medicine?</a:t>
            </a:r>
          </a:p>
        </p:txBody>
      </p:sp>
      <p:sp>
        <p:nvSpPr>
          <p:cNvPr id="3" name="Text Placeholder 2">
            <a:extLst>
              <a:ext uri="{FF2B5EF4-FFF2-40B4-BE49-F238E27FC236}">
                <a16:creationId xmlns:a16="http://schemas.microsoft.com/office/drawing/2014/main" id="{87EC3AC8-B5E1-600B-26B7-0C36B9B3238D}"/>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7991698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CF3C9-92D4-1A78-F7F7-C54B35E0318D}"/>
              </a:ext>
            </a:extLst>
          </p:cNvPr>
          <p:cNvSpPr>
            <a:spLocks noGrp="1"/>
          </p:cNvSpPr>
          <p:nvPr>
            <p:ph type="title"/>
          </p:nvPr>
        </p:nvSpPr>
        <p:spPr/>
        <p:txBody>
          <a:bodyPr/>
          <a:lstStyle/>
          <a:p>
            <a:r>
              <a:rPr lang="en-GB" dirty="0"/>
              <a:t>Summary</a:t>
            </a:r>
          </a:p>
        </p:txBody>
      </p:sp>
      <p:sp>
        <p:nvSpPr>
          <p:cNvPr id="3" name="Text Placeholder 2">
            <a:extLst>
              <a:ext uri="{FF2B5EF4-FFF2-40B4-BE49-F238E27FC236}">
                <a16:creationId xmlns:a16="http://schemas.microsoft.com/office/drawing/2014/main" id="{627C2D50-D373-3F59-AC38-8F0BF6264299}"/>
              </a:ext>
            </a:extLst>
          </p:cNvPr>
          <p:cNvSpPr>
            <a:spLocks noGrp="1"/>
          </p:cNvSpPr>
          <p:nvPr>
            <p:ph type="body" sz="quarter" idx="10"/>
          </p:nvPr>
        </p:nvSpPr>
        <p:spPr>
          <a:xfrm>
            <a:off x="649288" y="4968346"/>
            <a:ext cx="11050343" cy="3659839"/>
          </a:xfrm>
        </p:spPr>
        <p:txBody>
          <a:bodyPr/>
          <a:lstStyle/>
          <a:p>
            <a:r>
              <a:rPr lang="en-GB" dirty="0"/>
              <a:t>AI is </a:t>
            </a:r>
            <a:r>
              <a:rPr lang="en-GB" i="1" dirty="0"/>
              <a:t>Getting a machine to do something previously only done by people</a:t>
            </a:r>
          </a:p>
          <a:p>
            <a:r>
              <a:rPr lang="en-GB" dirty="0"/>
              <a:t>We have had a quick run through some historical examples</a:t>
            </a:r>
          </a:p>
        </p:txBody>
      </p:sp>
    </p:spTree>
    <p:extLst>
      <p:ext uri="{BB962C8B-B14F-4D97-AF65-F5344CB8AC3E}">
        <p14:creationId xmlns:p14="http://schemas.microsoft.com/office/powerpoint/2010/main" val="129214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841F-68CD-BDDD-D22F-7F3BFD493902}"/>
              </a:ext>
            </a:extLst>
          </p:cNvPr>
          <p:cNvSpPr>
            <a:spLocks noGrp="1"/>
          </p:cNvSpPr>
          <p:nvPr>
            <p:ph type="title"/>
          </p:nvPr>
        </p:nvSpPr>
        <p:spPr/>
        <p:txBody>
          <a:bodyPr/>
          <a:lstStyle/>
          <a:p>
            <a:r>
              <a:rPr lang="en-GB" dirty="0"/>
              <a:t>Conclusions</a:t>
            </a:r>
          </a:p>
        </p:txBody>
      </p:sp>
      <p:sp>
        <p:nvSpPr>
          <p:cNvPr id="3" name="Text Placeholder 2">
            <a:extLst>
              <a:ext uri="{FF2B5EF4-FFF2-40B4-BE49-F238E27FC236}">
                <a16:creationId xmlns:a16="http://schemas.microsoft.com/office/drawing/2014/main" id="{FE3C69D8-70B5-8749-86BF-C793BF4CD5E1}"/>
              </a:ext>
            </a:extLst>
          </p:cNvPr>
          <p:cNvSpPr>
            <a:spLocks noGrp="1"/>
          </p:cNvSpPr>
          <p:nvPr>
            <p:ph type="body" sz="quarter" idx="10"/>
          </p:nvPr>
        </p:nvSpPr>
        <p:spPr>
          <a:xfrm>
            <a:off x="649288" y="4968346"/>
            <a:ext cx="11456573" cy="3638941"/>
          </a:xfrm>
        </p:spPr>
        <p:txBody>
          <a:bodyPr/>
          <a:lstStyle/>
          <a:p>
            <a:r>
              <a:rPr lang="en-GB" dirty="0"/>
              <a:t>ChatGPT understands nothing</a:t>
            </a:r>
          </a:p>
          <a:p>
            <a:r>
              <a:rPr lang="en-GB" dirty="0"/>
              <a:t>Will computers ever understand anything?</a:t>
            </a:r>
          </a:p>
          <a:p>
            <a:r>
              <a:rPr lang="en-GB" dirty="0"/>
              <a:t>Does it matter if they do?</a:t>
            </a:r>
          </a:p>
        </p:txBody>
      </p:sp>
    </p:spTree>
    <p:extLst>
      <p:ext uri="{BB962C8B-B14F-4D97-AF65-F5344CB8AC3E}">
        <p14:creationId xmlns:p14="http://schemas.microsoft.com/office/powerpoint/2010/main" val="409371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79E2B-893F-BED0-AB67-4DDE695D36D7}"/>
              </a:ext>
            </a:extLst>
          </p:cNvPr>
          <p:cNvSpPr>
            <a:spLocks noGrp="1"/>
          </p:cNvSpPr>
          <p:nvPr>
            <p:ph type="title"/>
          </p:nvPr>
        </p:nvSpPr>
        <p:spPr/>
        <p:txBody>
          <a:bodyPr/>
          <a:lstStyle/>
          <a:p>
            <a:r>
              <a:rPr lang="en-GB" dirty="0"/>
              <a:t>Question</a:t>
            </a:r>
          </a:p>
        </p:txBody>
      </p:sp>
      <p:pic>
        <p:nvPicPr>
          <p:cNvPr id="4" name="Picture 3">
            <a:extLst>
              <a:ext uri="{FF2B5EF4-FFF2-40B4-BE49-F238E27FC236}">
                <a16:creationId xmlns:a16="http://schemas.microsoft.com/office/drawing/2014/main" id="{616C6AAF-E078-0DF2-DBC7-4ED2768C5DB9}"/>
              </a:ext>
            </a:extLst>
          </p:cNvPr>
          <p:cNvPicPr>
            <a:picLocks noChangeAspect="1"/>
          </p:cNvPicPr>
          <p:nvPr/>
        </p:nvPicPr>
        <p:blipFill>
          <a:blip r:embed="rId2"/>
          <a:stretch>
            <a:fillRect/>
          </a:stretch>
        </p:blipFill>
        <p:spPr>
          <a:xfrm>
            <a:off x="2339266" y="4865109"/>
            <a:ext cx="8314361" cy="4550427"/>
          </a:xfrm>
          <a:prstGeom prst="rect">
            <a:avLst/>
          </a:prstGeom>
        </p:spPr>
      </p:pic>
      <p:sp>
        <p:nvSpPr>
          <p:cNvPr id="3" name="Text Placeholder 2">
            <a:extLst>
              <a:ext uri="{FF2B5EF4-FFF2-40B4-BE49-F238E27FC236}">
                <a16:creationId xmlns:a16="http://schemas.microsoft.com/office/drawing/2014/main" id="{362962D0-3335-1DA5-8C54-58E5061ACB82}"/>
              </a:ext>
            </a:extLst>
          </p:cNvPr>
          <p:cNvSpPr>
            <a:spLocks noGrp="1"/>
          </p:cNvSpPr>
          <p:nvPr>
            <p:ph type="body" sz="quarter" idx="10"/>
          </p:nvPr>
        </p:nvSpPr>
        <p:spPr>
          <a:xfrm>
            <a:off x="649288" y="4968346"/>
            <a:ext cx="11694319" cy="1626129"/>
          </a:xfrm>
        </p:spPr>
        <p:txBody>
          <a:bodyPr/>
          <a:lstStyle/>
          <a:p>
            <a:endParaRPr lang="en-GB" dirty="0"/>
          </a:p>
        </p:txBody>
      </p:sp>
      <p:pic>
        <p:nvPicPr>
          <p:cNvPr id="8" name="Picture 7" descr="An elephant with tusks standing on grass&#10;&#10;Description automatically generated">
            <a:extLst>
              <a:ext uri="{FF2B5EF4-FFF2-40B4-BE49-F238E27FC236}">
                <a16:creationId xmlns:a16="http://schemas.microsoft.com/office/drawing/2014/main" id="{294B2E60-DD44-4D38-1F1B-5B0BD26E02F4}"/>
              </a:ext>
            </a:extLst>
          </p:cNvPr>
          <p:cNvPicPr>
            <a:picLocks noChangeAspect="1"/>
          </p:cNvPicPr>
          <p:nvPr/>
        </p:nvPicPr>
        <p:blipFill>
          <a:blip r:embed="rId3"/>
          <a:stretch>
            <a:fillRect/>
          </a:stretch>
        </p:blipFill>
        <p:spPr>
          <a:xfrm>
            <a:off x="5191157" y="6491238"/>
            <a:ext cx="2611374" cy="2135606"/>
          </a:xfrm>
          <a:prstGeom prst="rect">
            <a:avLst/>
          </a:prstGeom>
        </p:spPr>
      </p:pic>
    </p:spTree>
    <p:extLst>
      <p:ext uri="{BB962C8B-B14F-4D97-AF65-F5344CB8AC3E}">
        <p14:creationId xmlns:p14="http://schemas.microsoft.com/office/powerpoint/2010/main" val="27085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1D8ED-3B08-1F39-3AE5-B4237500B6F7}"/>
              </a:ext>
            </a:extLst>
          </p:cNvPr>
          <p:cNvSpPr>
            <a:spLocks noGrp="1"/>
          </p:cNvSpPr>
          <p:nvPr>
            <p:ph type="title"/>
          </p:nvPr>
        </p:nvSpPr>
        <p:spPr/>
        <p:txBody>
          <a:bodyPr/>
          <a:lstStyle/>
          <a:p>
            <a:r>
              <a:rPr lang="en-GB" dirty="0"/>
              <a:t>Question</a:t>
            </a:r>
          </a:p>
        </p:txBody>
      </p:sp>
      <p:sp>
        <p:nvSpPr>
          <p:cNvPr id="3" name="Text Placeholder 2">
            <a:extLst>
              <a:ext uri="{FF2B5EF4-FFF2-40B4-BE49-F238E27FC236}">
                <a16:creationId xmlns:a16="http://schemas.microsoft.com/office/drawing/2014/main" id="{3BB914DC-1C65-5AF0-62C2-999A17DC45E7}"/>
              </a:ext>
            </a:extLst>
          </p:cNvPr>
          <p:cNvSpPr>
            <a:spLocks noGrp="1"/>
          </p:cNvSpPr>
          <p:nvPr>
            <p:ph type="body" sz="quarter" idx="10"/>
          </p:nvPr>
        </p:nvSpPr>
        <p:spPr>
          <a:xfrm>
            <a:off x="649288" y="4968346"/>
            <a:ext cx="11237912" cy="2716968"/>
          </a:xfrm>
        </p:spPr>
        <p:txBody>
          <a:bodyPr/>
          <a:lstStyle/>
          <a:p>
            <a:r>
              <a:rPr lang="en-GB" dirty="0"/>
              <a:t>What does it mean ‘to understand’?</a:t>
            </a:r>
          </a:p>
        </p:txBody>
      </p:sp>
    </p:spTree>
    <p:extLst>
      <p:ext uri="{BB962C8B-B14F-4D97-AF65-F5344CB8AC3E}">
        <p14:creationId xmlns:p14="http://schemas.microsoft.com/office/powerpoint/2010/main" val="22502156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1D8ED-3B08-1F39-3AE5-B4237500B6F7}"/>
              </a:ext>
            </a:extLst>
          </p:cNvPr>
          <p:cNvSpPr>
            <a:spLocks noGrp="1"/>
          </p:cNvSpPr>
          <p:nvPr>
            <p:ph type="title"/>
          </p:nvPr>
        </p:nvSpPr>
        <p:spPr/>
        <p:txBody>
          <a:bodyPr/>
          <a:lstStyle/>
          <a:p>
            <a:r>
              <a:rPr lang="en-GB" dirty="0"/>
              <a:t>Questions</a:t>
            </a:r>
          </a:p>
        </p:txBody>
      </p:sp>
      <p:sp>
        <p:nvSpPr>
          <p:cNvPr id="3" name="Text Placeholder 2">
            <a:extLst>
              <a:ext uri="{FF2B5EF4-FFF2-40B4-BE49-F238E27FC236}">
                <a16:creationId xmlns:a16="http://schemas.microsoft.com/office/drawing/2014/main" id="{3BB914DC-1C65-5AF0-62C2-999A17DC45E7}"/>
              </a:ext>
            </a:extLst>
          </p:cNvPr>
          <p:cNvSpPr>
            <a:spLocks noGrp="1"/>
          </p:cNvSpPr>
          <p:nvPr>
            <p:ph type="body" sz="quarter" idx="10"/>
          </p:nvPr>
        </p:nvSpPr>
        <p:spPr>
          <a:xfrm>
            <a:off x="649288" y="4968346"/>
            <a:ext cx="11237912" cy="2716968"/>
          </a:xfrm>
        </p:spPr>
        <p:txBody>
          <a:bodyPr/>
          <a:lstStyle/>
          <a:p>
            <a:r>
              <a:rPr lang="en-GB" dirty="0">
                <a:hlinkClick r:id="rId2"/>
              </a:rPr>
              <a:t>alistair.edwards@york.ac.uk</a:t>
            </a:r>
            <a:endParaRPr lang="en-GB" dirty="0"/>
          </a:p>
        </p:txBody>
      </p:sp>
    </p:spTree>
    <p:extLst>
      <p:ext uri="{BB962C8B-B14F-4D97-AF65-F5344CB8AC3E}">
        <p14:creationId xmlns:p14="http://schemas.microsoft.com/office/powerpoint/2010/main" val="33629510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8AC87-3B17-C74D-A4BC-AE484FE94068}"/>
              </a:ext>
            </a:extLst>
          </p:cNvPr>
          <p:cNvSpPr>
            <a:spLocks noGrp="1"/>
          </p:cNvSpPr>
          <p:nvPr>
            <p:ph type="ctrTitle"/>
          </p:nvPr>
        </p:nvSpPr>
        <p:spPr>
          <a:xfrm>
            <a:off x="974527" y="2632696"/>
            <a:ext cx="11449386" cy="1096766"/>
          </a:xfrm>
        </p:spPr>
        <p:txBody>
          <a:bodyPr/>
          <a:lstStyle/>
          <a:p>
            <a:r>
              <a:rPr lang="en-US" dirty="0"/>
              <a:t>Questions and discussion</a:t>
            </a:r>
          </a:p>
        </p:txBody>
      </p:sp>
      <p:sp>
        <p:nvSpPr>
          <p:cNvPr id="3" name="Subtitle 2">
            <a:extLst>
              <a:ext uri="{FF2B5EF4-FFF2-40B4-BE49-F238E27FC236}">
                <a16:creationId xmlns:a16="http://schemas.microsoft.com/office/drawing/2014/main" id="{16546E18-444B-8542-898F-FB98F37006B6}"/>
              </a:ext>
            </a:extLst>
          </p:cNvPr>
          <p:cNvSpPr>
            <a:spLocks noGrp="1"/>
          </p:cNvSpPr>
          <p:nvPr>
            <p:ph type="subTitle" idx="4294967295"/>
          </p:nvPr>
        </p:nvSpPr>
        <p:spPr>
          <a:xfrm>
            <a:off x="974527" y="3729462"/>
            <a:ext cx="6944830" cy="776599"/>
          </a:xfrm>
        </p:spPr>
        <p:txBody>
          <a:bodyPr>
            <a:normAutofit fontScale="92500" lnSpcReduction="10000"/>
          </a:bodyPr>
          <a:lstStyle/>
          <a:p>
            <a:endParaRPr lang="en-US"/>
          </a:p>
        </p:txBody>
      </p:sp>
      <p:sp>
        <p:nvSpPr>
          <p:cNvPr id="5" name="Text Placeholder 4">
            <a:extLst>
              <a:ext uri="{FF2B5EF4-FFF2-40B4-BE49-F238E27FC236}">
                <a16:creationId xmlns:a16="http://schemas.microsoft.com/office/drawing/2014/main" id="{FEF3285F-CDC4-B846-B89E-4FE5C7A1DE84}"/>
              </a:ext>
            </a:extLst>
          </p:cNvPr>
          <p:cNvSpPr>
            <a:spLocks noGrp="1"/>
          </p:cNvSpPr>
          <p:nvPr>
            <p:ph type="body" sz="quarter" idx="10"/>
          </p:nvPr>
        </p:nvSpPr>
        <p:spPr/>
        <p:txBody>
          <a:bodyPr/>
          <a:lstStyle/>
          <a:p>
            <a:r>
              <a:rPr lang="en-US" dirty="0">
                <a:solidFill>
                  <a:schemeClr val="bg1"/>
                </a:solidFill>
              </a:rPr>
              <a:t>AI</a:t>
            </a:r>
          </a:p>
          <a:p>
            <a:pPr lvl="1"/>
            <a:r>
              <a:rPr lang="en-US" dirty="0">
                <a:solidFill>
                  <a:schemeClr val="bg1"/>
                </a:solidFill>
              </a:rPr>
              <a:t>or anything else I can help with</a:t>
            </a:r>
          </a:p>
        </p:txBody>
      </p:sp>
      <p:sp>
        <p:nvSpPr>
          <p:cNvPr id="6" name="Text Placeholder 5">
            <a:extLst>
              <a:ext uri="{FF2B5EF4-FFF2-40B4-BE49-F238E27FC236}">
                <a16:creationId xmlns:a16="http://schemas.microsoft.com/office/drawing/2014/main" id="{A550672A-E437-C34A-9568-DDCCCD735908}"/>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7197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10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215D5-7A96-D664-DCEE-70701DC19011}"/>
              </a:ext>
            </a:extLst>
          </p:cNvPr>
          <p:cNvSpPr>
            <a:spLocks noGrp="1"/>
          </p:cNvSpPr>
          <p:nvPr>
            <p:ph type="title"/>
          </p:nvPr>
        </p:nvSpPr>
        <p:spPr/>
        <p:txBody>
          <a:bodyPr/>
          <a:lstStyle/>
          <a:p>
            <a:r>
              <a:rPr lang="en-GB" dirty="0"/>
              <a:t>Dr Alistair Edwards</a:t>
            </a:r>
          </a:p>
        </p:txBody>
      </p:sp>
      <p:sp>
        <p:nvSpPr>
          <p:cNvPr id="3" name="Text Placeholder 2">
            <a:extLst>
              <a:ext uri="{FF2B5EF4-FFF2-40B4-BE49-F238E27FC236}">
                <a16:creationId xmlns:a16="http://schemas.microsoft.com/office/drawing/2014/main" id="{42A78CEF-CC55-812E-AD26-6C4473A9E35D}"/>
              </a:ext>
            </a:extLst>
          </p:cNvPr>
          <p:cNvSpPr>
            <a:spLocks noGrp="1"/>
          </p:cNvSpPr>
          <p:nvPr>
            <p:ph type="body" sz="quarter" idx="10"/>
          </p:nvPr>
        </p:nvSpPr>
        <p:spPr>
          <a:xfrm>
            <a:off x="649288" y="4968346"/>
            <a:ext cx="11097235" cy="3894300"/>
          </a:xfrm>
        </p:spPr>
        <p:txBody>
          <a:bodyPr/>
          <a:lstStyle/>
          <a:p>
            <a:r>
              <a:rPr lang="en-GB" dirty="0"/>
              <a:t>Honorary Fellow of the University of York</a:t>
            </a:r>
          </a:p>
          <a:p>
            <a:r>
              <a:rPr lang="en-GB" dirty="0"/>
              <a:t>Retired lecturer</a:t>
            </a:r>
          </a:p>
          <a:p>
            <a:r>
              <a:rPr lang="en-GB" dirty="0"/>
              <a:t>Gives talks to schools</a:t>
            </a:r>
          </a:p>
        </p:txBody>
      </p:sp>
    </p:spTree>
    <p:extLst>
      <p:ext uri="{BB962C8B-B14F-4D97-AF65-F5344CB8AC3E}">
        <p14:creationId xmlns:p14="http://schemas.microsoft.com/office/powerpoint/2010/main" val="5039168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E8B63-D256-4640-95ED-DA3439F1851F}"/>
              </a:ext>
            </a:extLst>
          </p:cNvPr>
          <p:cNvSpPr>
            <a:spLocks noGrp="1"/>
          </p:cNvSpPr>
          <p:nvPr>
            <p:ph type="ctrTitle"/>
          </p:nvPr>
        </p:nvSpPr>
        <p:spPr/>
        <p:txBody>
          <a:bodyPr/>
          <a:lstStyle/>
          <a:p>
            <a:r>
              <a:rPr lang="en-US" dirty="0"/>
              <a:t>Careers</a:t>
            </a:r>
          </a:p>
        </p:txBody>
      </p:sp>
      <p:sp>
        <p:nvSpPr>
          <p:cNvPr id="5" name="Text Placeholder 4">
            <a:extLst>
              <a:ext uri="{FF2B5EF4-FFF2-40B4-BE49-F238E27FC236}">
                <a16:creationId xmlns:a16="http://schemas.microsoft.com/office/drawing/2014/main" id="{35553000-C7CD-3A49-BDF6-B2F283C12AA1}"/>
              </a:ext>
            </a:extLst>
          </p:cNvPr>
          <p:cNvSpPr>
            <a:spLocks noGrp="1"/>
          </p:cNvSpPr>
          <p:nvPr>
            <p:ph type="body" sz="quarter" idx="10"/>
          </p:nvPr>
        </p:nvSpPr>
        <p:spPr>
          <a:xfrm>
            <a:off x="974526" y="3729462"/>
            <a:ext cx="10209090" cy="791308"/>
          </a:xfrm>
        </p:spPr>
        <p:txBody>
          <a:bodyPr/>
          <a:lstStyle/>
          <a:p>
            <a:r>
              <a:rPr lang="en-US" dirty="0"/>
              <a:t>Careers of some of our graduates</a:t>
            </a:r>
          </a:p>
        </p:txBody>
      </p:sp>
      <p:sp>
        <p:nvSpPr>
          <p:cNvPr id="6" name="Text Placeholder 5">
            <a:extLst>
              <a:ext uri="{FF2B5EF4-FFF2-40B4-BE49-F238E27FC236}">
                <a16:creationId xmlns:a16="http://schemas.microsoft.com/office/drawing/2014/main" id="{DCEAFC6C-21CB-834C-B485-42AB24FB0109}"/>
              </a:ext>
            </a:extLst>
          </p:cNvPr>
          <p:cNvSpPr>
            <a:spLocks noGrp="1"/>
          </p:cNvSpPr>
          <p:nvPr>
            <p:ph type="body" sz="quarter" idx="11"/>
          </p:nvPr>
        </p:nvSpPr>
        <p:spPr>
          <a:xfrm>
            <a:off x="974725" y="6260122"/>
            <a:ext cx="6944632" cy="2676059"/>
          </a:xfrm>
        </p:spPr>
        <p:txBody>
          <a:bodyPr/>
          <a:lstStyle/>
          <a:p>
            <a:endParaRPr lang="en-US" dirty="0"/>
          </a:p>
        </p:txBody>
      </p:sp>
    </p:spTree>
    <p:extLst>
      <p:ext uri="{BB962C8B-B14F-4D97-AF65-F5344CB8AC3E}">
        <p14:creationId xmlns:p14="http://schemas.microsoft.com/office/powerpoint/2010/main" val="210053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F87C5-7B25-064F-BEC7-DEDFD1D00590}"/>
              </a:ext>
            </a:extLst>
          </p:cNvPr>
          <p:cNvSpPr>
            <a:spLocks noGrp="1"/>
          </p:cNvSpPr>
          <p:nvPr>
            <p:ph type="ctrTitle"/>
          </p:nvPr>
        </p:nvSpPr>
        <p:spPr>
          <a:xfrm>
            <a:off x="974526" y="2632696"/>
            <a:ext cx="10715449" cy="1096766"/>
          </a:xfrm>
        </p:spPr>
        <p:txBody>
          <a:bodyPr/>
          <a:lstStyle/>
          <a:p>
            <a:r>
              <a:rPr lang="en-US" dirty="0"/>
              <a:t>Careers</a:t>
            </a:r>
          </a:p>
        </p:txBody>
      </p:sp>
      <p:sp>
        <p:nvSpPr>
          <p:cNvPr id="8" name="Text Placeholder 4">
            <a:extLst>
              <a:ext uri="{FF2B5EF4-FFF2-40B4-BE49-F238E27FC236}">
                <a16:creationId xmlns:a16="http://schemas.microsoft.com/office/drawing/2014/main" id="{43E83CA2-A27E-B549-8BA6-64D5D5B7BE22}"/>
              </a:ext>
            </a:extLst>
          </p:cNvPr>
          <p:cNvSpPr>
            <a:spLocks noGrp="1"/>
          </p:cNvSpPr>
          <p:nvPr>
            <p:ph type="body" sz="quarter" idx="11"/>
          </p:nvPr>
        </p:nvSpPr>
        <p:spPr>
          <a:xfrm>
            <a:off x="974725" y="3621088"/>
            <a:ext cx="11032791" cy="5113838"/>
          </a:xfrm>
        </p:spPr>
        <p:txBody>
          <a:bodyPr/>
          <a:lstStyle/>
          <a:p>
            <a:pPr marL="19050" indent="0">
              <a:buNone/>
            </a:pPr>
            <a:r>
              <a:rPr lang="en-GB" sz="4000" dirty="0"/>
              <a:t>Principal Engineer in the Customer Products Team at the FT</a:t>
            </a:r>
          </a:p>
          <a:p>
            <a:pPr marL="19050" indent="0">
              <a:buNone/>
            </a:pPr>
            <a:r>
              <a:rPr lang="en-GB" sz="4000" dirty="0"/>
              <a:t>Alice Bartlett</a:t>
            </a:r>
          </a:p>
        </p:txBody>
      </p:sp>
      <p:pic>
        <p:nvPicPr>
          <p:cNvPr id="4" name="Picture 3" descr="A close-up of a person smiling&#10;&#10;Description automatically generated with medium confidence">
            <a:extLst>
              <a:ext uri="{FF2B5EF4-FFF2-40B4-BE49-F238E27FC236}">
                <a16:creationId xmlns:a16="http://schemas.microsoft.com/office/drawing/2014/main" id="{CF8EB455-A2CE-B643-A350-09173B37A8DE}"/>
              </a:ext>
            </a:extLst>
          </p:cNvPr>
          <p:cNvPicPr>
            <a:picLocks noChangeAspect="1"/>
          </p:cNvPicPr>
          <p:nvPr/>
        </p:nvPicPr>
        <p:blipFill>
          <a:blip r:embed="rId2"/>
          <a:stretch>
            <a:fillRect/>
          </a:stretch>
        </p:blipFill>
        <p:spPr>
          <a:xfrm>
            <a:off x="6916197" y="4898571"/>
            <a:ext cx="4593517" cy="3735387"/>
          </a:xfrm>
          <a:prstGeom prst="rect">
            <a:avLst/>
          </a:prstGeom>
        </p:spPr>
      </p:pic>
    </p:spTree>
    <p:extLst>
      <p:ext uri="{BB962C8B-B14F-4D97-AF65-F5344CB8AC3E}">
        <p14:creationId xmlns:p14="http://schemas.microsoft.com/office/powerpoint/2010/main" val="25387112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F87C5-7B25-064F-BEC7-DEDFD1D00590}"/>
              </a:ext>
            </a:extLst>
          </p:cNvPr>
          <p:cNvSpPr>
            <a:spLocks noGrp="1"/>
          </p:cNvSpPr>
          <p:nvPr>
            <p:ph type="ctrTitle"/>
          </p:nvPr>
        </p:nvSpPr>
        <p:spPr>
          <a:xfrm>
            <a:off x="974526" y="2632696"/>
            <a:ext cx="10715449" cy="1096766"/>
          </a:xfrm>
        </p:spPr>
        <p:txBody>
          <a:bodyPr/>
          <a:lstStyle/>
          <a:p>
            <a:r>
              <a:rPr lang="en-US" dirty="0"/>
              <a:t>Careers</a:t>
            </a:r>
          </a:p>
        </p:txBody>
      </p:sp>
      <p:sp>
        <p:nvSpPr>
          <p:cNvPr id="8" name="Text Placeholder 4">
            <a:extLst>
              <a:ext uri="{FF2B5EF4-FFF2-40B4-BE49-F238E27FC236}">
                <a16:creationId xmlns:a16="http://schemas.microsoft.com/office/drawing/2014/main" id="{43E83CA2-A27E-B549-8BA6-64D5D5B7BE22}"/>
              </a:ext>
            </a:extLst>
          </p:cNvPr>
          <p:cNvSpPr>
            <a:spLocks noGrp="1"/>
          </p:cNvSpPr>
          <p:nvPr>
            <p:ph type="body" sz="quarter" idx="11"/>
          </p:nvPr>
        </p:nvSpPr>
        <p:spPr>
          <a:xfrm>
            <a:off x="974725" y="3621088"/>
            <a:ext cx="6153863" cy="5113838"/>
          </a:xfrm>
        </p:spPr>
        <p:txBody>
          <a:bodyPr/>
          <a:lstStyle/>
          <a:p>
            <a:pPr marL="19050" indent="0">
              <a:buNone/>
            </a:pPr>
            <a:r>
              <a:rPr lang="en-GB" sz="4000" dirty="0"/>
              <a:t>Co-founder of Ethereum and creator of Polkadot and Kusama - cryptocurrencies</a:t>
            </a:r>
          </a:p>
          <a:p>
            <a:pPr marL="19050" indent="0">
              <a:buNone/>
            </a:pPr>
            <a:r>
              <a:rPr lang="en-GB" sz="4000" dirty="0"/>
              <a:t>Gavin Wood</a:t>
            </a:r>
          </a:p>
        </p:txBody>
      </p:sp>
      <p:pic>
        <p:nvPicPr>
          <p:cNvPr id="5" name="Picture 4" descr="A person sitting in a chair&#10;&#10;Description automatically generated">
            <a:extLst>
              <a:ext uri="{FF2B5EF4-FFF2-40B4-BE49-F238E27FC236}">
                <a16:creationId xmlns:a16="http://schemas.microsoft.com/office/drawing/2014/main" id="{C5F6BDA8-D58D-2804-F6A9-45C7AC023551}"/>
              </a:ext>
            </a:extLst>
          </p:cNvPr>
          <p:cNvPicPr>
            <a:picLocks noChangeAspect="1"/>
          </p:cNvPicPr>
          <p:nvPr/>
        </p:nvPicPr>
        <p:blipFill>
          <a:blip r:embed="rId2"/>
          <a:stretch>
            <a:fillRect/>
          </a:stretch>
        </p:blipFill>
        <p:spPr>
          <a:xfrm>
            <a:off x="7466732" y="3621088"/>
            <a:ext cx="4382013" cy="4414877"/>
          </a:xfrm>
          <a:prstGeom prst="rect">
            <a:avLst/>
          </a:prstGeom>
        </p:spPr>
      </p:pic>
    </p:spTree>
    <p:extLst>
      <p:ext uri="{BB962C8B-B14F-4D97-AF65-F5344CB8AC3E}">
        <p14:creationId xmlns:p14="http://schemas.microsoft.com/office/powerpoint/2010/main" val="8842264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0FFD7-BF56-AC48-853B-7D7B3890409C}"/>
              </a:ext>
            </a:extLst>
          </p:cNvPr>
          <p:cNvSpPr>
            <a:spLocks noGrp="1"/>
          </p:cNvSpPr>
          <p:nvPr>
            <p:ph type="ctrTitle"/>
          </p:nvPr>
        </p:nvSpPr>
        <p:spPr/>
        <p:txBody>
          <a:bodyPr/>
          <a:lstStyle/>
          <a:p>
            <a:r>
              <a:rPr lang="en-GB" dirty="0"/>
              <a:t>Careers</a:t>
            </a:r>
          </a:p>
        </p:txBody>
      </p:sp>
      <p:sp>
        <p:nvSpPr>
          <p:cNvPr id="3" name="Text Placeholder 2">
            <a:extLst>
              <a:ext uri="{FF2B5EF4-FFF2-40B4-BE49-F238E27FC236}">
                <a16:creationId xmlns:a16="http://schemas.microsoft.com/office/drawing/2014/main" id="{9D65118C-4C07-534E-A0F5-284CF26E542D}"/>
              </a:ext>
            </a:extLst>
          </p:cNvPr>
          <p:cNvSpPr>
            <a:spLocks noGrp="1"/>
          </p:cNvSpPr>
          <p:nvPr>
            <p:ph type="body" sz="quarter" idx="10"/>
          </p:nvPr>
        </p:nvSpPr>
        <p:spPr>
          <a:xfrm>
            <a:off x="974724" y="3962399"/>
            <a:ext cx="6154209" cy="4910667"/>
          </a:xfrm>
        </p:spPr>
        <p:txBody>
          <a:bodyPr/>
          <a:lstStyle/>
          <a:p>
            <a:r>
              <a:rPr lang="en-GB" dirty="0"/>
              <a:t>Vice-President for security at Google Cloud</a:t>
            </a:r>
          </a:p>
          <a:p>
            <a:r>
              <a:rPr lang="en-GB" dirty="0"/>
              <a:t>Phil Venables</a:t>
            </a:r>
          </a:p>
        </p:txBody>
      </p:sp>
      <p:sp>
        <p:nvSpPr>
          <p:cNvPr id="4" name="Text Placeholder 3">
            <a:extLst>
              <a:ext uri="{FF2B5EF4-FFF2-40B4-BE49-F238E27FC236}">
                <a16:creationId xmlns:a16="http://schemas.microsoft.com/office/drawing/2014/main" id="{00BF61BA-A1A2-5145-96EA-EE6D3D830988}"/>
              </a:ext>
            </a:extLst>
          </p:cNvPr>
          <p:cNvSpPr>
            <a:spLocks noGrp="1"/>
          </p:cNvSpPr>
          <p:nvPr>
            <p:ph type="body" sz="quarter" idx="11"/>
          </p:nvPr>
        </p:nvSpPr>
        <p:spPr/>
        <p:txBody>
          <a:bodyPr/>
          <a:lstStyle/>
          <a:p>
            <a:endParaRPr lang="en-GB"/>
          </a:p>
        </p:txBody>
      </p:sp>
      <p:pic>
        <p:nvPicPr>
          <p:cNvPr id="6" name="Picture 5" descr="A person in a suit&#10;&#10;Description automatically generated with low confidence">
            <a:extLst>
              <a:ext uri="{FF2B5EF4-FFF2-40B4-BE49-F238E27FC236}">
                <a16:creationId xmlns:a16="http://schemas.microsoft.com/office/drawing/2014/main" id="{6988CF05-C0F8-5842-A92C-BBB492E71B39}"/>
              </a:ext>
            </a:extLst>
          </p:cNvPr>
          <p:cNvPicPr>
            <a:picLocks noChangeAspect="1"/>
          </p:cNvPicPr>
          <p:nvPr/>
        </p:nvPicPr>
        <p:blipFill>
          <a:blip r:embed="rId2"/>
          <a:stretch>
            <a:fillRect/>
          </a:stretch>
        </p:blipFill>
        <p:spPr>
          <a:xfrm>
            <a:off x="7286259" y="3996265"/>
            <a:ext cx="3822802" cy="4694237"/>
          </a:xfrm>
          <a:prstGeom prst="rect">
            <a:avLst/>
          </a:prstGeom>
        </p:spPr>
      </p:pic>
    </p:spTree>
    <p:extLst>
      <p:ext uri="{BB962C8B-B14F-4D97-AF65-F5344CB8AC3E}">
        <p14:creationId xmlns:p14="http://schemas.microsoft.com/office/powerpoint/2010/main" val="82709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F87C5-7B25-064F-BEC7-DEDFD1D00590}"/>
              </a:ext>
            </a:extLst>
          </p:cNvPr>
          <p:cNvSpPr>
            <a:spLocks noGrp="1"/>
          </p:cNvSpPr>
          <p:nvPr>
            <p:ph type="ctrTitle"/>
          </p:nvPr>
        </p:nvSpPr>
        <p:spPr>
          <a:xfrm>
            <a:off x="974526" y="2632696"/>
            <a:ext cx="10715449" cy="1096766"/>
          </a:xfrm>
        </p:spPr>
        <p:txBody>
          <a:bodyPr/>
          <a:lstStyle/>
          <a:p>
            <a:r>
              <a:rPr lang="en-US" dirty="0"/>
              <a:t>Careers</a:t>
            </a:r>
          </a:p>
        </p:txBody>
      </p:sp>
      <p:sp>
        <p:nvSpPr>
          <p:cNvPr id="8" name="Text Placeholder 4">
            <a:extLst>
              <a:ext uri="{FF2B5EF4-FFF2-40B4-BE49-F238E27FC236}">
                <a16:creationId xmlns:a16="http://schemas.microsoft.com/office/drawing/2014/main" id="{43E83CA2-A27E-B549-8BA6-64D5D5B7BE22}"/>
              </a:ext>
            </a:extLst>
          </p:cNvPr>
          <p:cNvSpPr>
            <a:spLocks noGrp="1"/>
          </p:cNvSpPr>
          <p:nvPr>
            <p:ph type="body" sz="quarter" idx="11"/>
          </p:nvPr>
        </p:nvSpPr>
        <p:spPr>
          <a:xfrm>
            <a:off x="974725" y="3621088"/>
            <a:ext cx="5318125" cy="5314950"/>
          </a:xfrm>
        </p:spPr>
        <p:txBody>
          <a:bodyPr/>
          <a:lstStyle/>
          <a:p>
            <a:r>
              <a:rPr lang="en-GB" sz="2800" dirty="0"/>
              <a:t>Web design and development</a:t>
            </a:r>
          </a:p>
          <a:p>
            <a:r>
              <a:rPr lang="en-GB" sz="2800" dirty="0"/>
              <a:t>Professors/Lecturers</a:t>
            </a:r>
          </a:p>
          <a:p>
            <a:r>
              <a:rPr lang="en-GB" sz="2800" dirty="0"/>
              <a:t>Research students</a:t>
            </a:r>
          </a:p>
          <a:p>
            <a:r>
              <a:rPr lang="en-GB" sz="2800" dirty="0"/>
              <a:t>Teachers</a:t>
            </a:r>
          </a:p>
          <a:p>
            <a:r>
              <a:rPr lang="en-GB" sz="2800" dirty="0"/>
              <a:t>Social media</a:t>
            </a:r>
          </a:p>
          <a:p>
            <a:r>
              <a:rPr lang="en-GB" sz="2800" dirty="0"/>
              <a:t>UX (including Lego!)</a:t>
            </a:r>
          </a:p>
          <a:p>
            <a:r>
              <a:rPr lang="en-GB" sz="2800" dirty="0"/>
              <a:t>Software engineering</a:t>
            </a:r>
          </a:p>
          <a:p>
            <a:r>
              <a:rPr lang="en-GB" sz="2800" dirty="0"/>
              <a:t>Quality Assurance</a:t>
            </a:r>
          </a:p>
          <a:p>
            <a:r>
              <a:rPr lang="en-GB" sz="2800" dirty="0"/>
              <a:t>Risk Advisor</a:t>
            </a:r>
          </a:p>
        </p:txBody>
      </p:sp>
      <p:sp>
        <p:nvSpPr>
          <p:cNvPr id="5" name="Text Placeholder 4">
            <a:extLst>
              <a:ext uri="{FF2B5EF4-FFF2-40B4-BE49-F238E27FC236}">
                <a16:creationId xmlns:a16="http://schemas.microsoft.com/office/drawing/2014/main" id="{14003D19-0BB6-DD41-BC5B-AB9B54B71A87}"/>
              </a:ext>
            </a:extLst>
          </p:cNvPr>
          <p:cNvSpPr txBox="1">
            <a:spLocks/>
          </p:cNvSpPr>
          <p:nvPr/>
        </p:nvSpPr>
        <p:spPr>
          <a:xfrm>
            <a:off x="6147360" y="3504546"/>
            <a:ext cx="5318125" cy="5314950"/>
          </a:xfrm>
          <a:prstGeom prst="rect">
            <a:avLst/>
          </a:prstGeom>
        </p:spPr>
        <p:txBody>
          <a:bodyPr vert="horz" lIns="130000" tIns="65000" rIns="130000" bIns="65000" rtlCol="0">
            <a:noAutofit/>
          </a:bodyPr>
          <a:lstStyle>
            <a:lvl1pPr marL="465138" indent="-465138" algn="l" defTabSz="650001" rtl="0" eaLnBrk="1" latinLnBrk="0" hangingPunct="1">
              <a:spcBef>
                <a:spcPct val="20000"/>
              </a:spcBef>
              <a:buSzPct val="80000"/>
              <a:buFont typeface="Wingdings" charset="2"/>
              <a:buChar char="§"/>
              <a:tabLst/>
              <a:defRPr sz="3200" kern="1200" cap="none" baseline="0">
                <a:solidFill>
                  <a:schemeClr val="bg1"/>
                </a:solidFill>
                <a:latin typeface="+mn-lt"/>
                <a:ea typeface="+mn-ea"/>
                <a:cs typeface="+mn-cs"/>
              </a:defRPr>
            </a:lvl1pPr>
            <a:lvl2pPr marL="1056252" indent="-406251" algn="l" defTabSz="650001" rtl="0" eaLnBrk="1" latinLnBrk="0" hangingPunct="1">
              <a:spcBef>
                <a:spcPct val="20000"/>
              </a:spcBef>
              <a:buFont typeface="Arial"/>
              <a:buChar char="–"/>
              <a:defRPr sz="3200" kern="1200">
                <a:solidFill>
                  <a:schemeClr val="bg1"/>
                </a:solidFill>
                <a:latin typeface="+mn-lt"/>
                <a:ea typeface="+mn-ea"/>
                <a:cs typeface="+mn-cs"/>
              </a:defRPr>
            </a:lvl2pPr>
            <a:lvl3pPr marL="1625003" indent="-325001" algn="l" defTabSz="650001" rtl="0" eaLnBrk="1" latinLnBrk="0" hangingPunct="1">
              <a:spcBef>
                <a:spcPct val="20000"/>
              </a:spcBef>
              <a:buFont typeface="Arial"/>
              <a:buChar char="•"/>
              <a:defRPr sz="3200" kern="1200">
                <a:solidFill>
                  <a:schemeClr val="bg1"/>
                </a:solidFill>
                <a:latin typeface="+mn-lt"/>
                <a:ea typeface="+mn-ea"/>
                <a:cs typeface="+mn-cs"/>
              </a:defRPr>
            </a:lvl3pPr>
            <a:lvl4pPr marL="2275004" indent="-325001" algn="l" defTabSz="650001" rtl="0" eaLnBrk="1" latinLnBrk="0" hangingPunct="1">
              <a:spcBef>
                <a:spcPct val="20000"/>
              </a:spcBef>
              <a:buFont typeface="Arial"/>
              <a:buChar char="–"/>
              <a:defRPr sz="2800" kern="1200">
                <a:solidFill>
                  <a:schemeClr val="bg1"/>
                </a:solidFill>
                <a:latin typeface="+mn-lt"/>
                <a:ea typeface="+mn-ea"/>
                <a:cs typeface="+mn-cs"/>
              </a:defRPr>
            </a:lvl4pPr>
            <a:lvl5pPr marL="2925006" indent="-325001" algn="l" defTabSz="650001" rtl="0" eaLnBrk="1" latinLnBrk="0" hangingPunct="1">
              <a:spcBef>
                <a:spcPct val="20000"/>
              </a:spcBef>
              <a:buFont typeface="Arial"/>
              <a:buChar char="»"/>
              <a:defRPr sz="2800" kern="1200">
                <a:solidFill>
                  <a:schemeClr val="bg1"/>
                </a:solidFill>
                <a:latin typeface="+mn-lt"/>
                <a:ea typeface="+mn-ea"/>
                <a:cs typeface="+mn-cs"/>
              </a:defRPr>
            </a:lvl5pPr>
            <a:lvl6pPr marL="3575007" indent="-325001" algn="l" defTabSz="650001" rtl="0" eaLnBrk="1" latinLnBrk="0" hangingPunct="1">
              <a:spcBef>
                <a:spcPct val="20000"/>
              </a:spcBef>
              <a:buFont typeface="Arial"/>
              <a:buChar char="•"/>
              <a:defRPr sz="2800" kern="1200">
                <a:solidFill>
                  <a:schemeClr val="bg1"/>
                </a:solidFill>
                <a:latin typeface="+mn-lt"/>
                <a:ea typeface="+mn-ea"/>
                <a:cs typeface="+mn-cs"/>
              </a:defRPr>
            </a:lvl6pPr>
            <a:lvl7pPr marL="4225008" indent="-325001" algn="l" defTabSz="650001" rtl="0" eaLnBrk="1" latinLnBrk="0" hangingPunct="1">
              <a:spcBef>
                <a:spcPct val="20000"/>
              </a:spcBef>
              <a:buFont typeface="Arial"/>
              <a:buChar char="•"/>
              <a:defRPr sz="2800" kern="1200">
                <a:solidFill>
                  <a:schemeClr val="tx1"/>
                </a:solidFill>
                <a:latin typeface="+mn-lt"/>
                <a:ea typeface="+mn-ea"/>
                <a:cs typeface="+mn-cs"/>
              </a:defRPr>
            </a:lvl7pPr>
            <a:lvl8pPr marL="4875009" indent="-325001" algn="l" defTabSz="650001" rtl="0" eaLnBrk="1" latinLnBrk="0" hangingPunct="1">
              <a:spcBef>
                <a:spcPct val="20000"/>
              </a:spcBef>
              <a:buFont typeface="Arial"/>
              <a:buChar char="•"/>
              <a:defRPr sz="2800" kern="1200">
                <a:solidFill>
                  <a:schemeClr val="tx1"/>
                </a:solidFill>
                <a:latin typeface="+mn-lt"/>
                <a:ea typeface="+mn-ea"/>
                <a:cs typeface="+mn-cs"/>
              </a:defRPr>
            </a:lvl8pPr>
            <a:lvl9pPr marL="5525011" indent="-325001" algn="l" defTabSz="650001" rtl="0" eaLnBrk="1" latinLnBrk="0" hangingPunct="1">
              <a:spcBef>
                <a:spcPct val="20000"/>
              </a:spcBef>
              <a:buFont typeface="Arial"/>
              <a:buChar char="•"/>
              <a:defRPr sz="2800" kern="1200">
                <a:solidFill>
                  <a:schemeClr val="tx1"/>
                </a:solidFill>
                <a:latin typeface="+mn-lt"/>
                <a:ea typeface="+mn-ea"/>
                <a:cs typeface="+mn-cs"/>
              </a:defRPr>
            </a:lvl9pPr>
          </a:lstStyle>
          <a:p>
            <a:r>
              <a:rPr lang="en-GB" sz="2800" dirty="0"/>
              <a:t>Computer Support</a:t>
            </a:r>
          </a:p>
          <a:p>
            <a:r>
              <a:rPr lang="en-GB" sz="2800" dirty="0"/>
              <a:t>Analysts</a:t>
            </a:r>
          </a:p>
          <a:p>
            <a:r>
              <a:rPr lang="en-GB" sz="2800" dirty="0"/>
              <a:t>Consultant</a:t>
            </a:r>
          </a:p>
          <a:p>
            <a:r>
              <a:rPr lang="en-GB" sz="2800" dirty="0"/>
              <a:t>Vicar</a:t>
            </a:r>
          </a:p>
          <a:p>
            <a:r>
              <a:rPr lang="en-GB" sz="2800" dirty="0"/>
              <a:t>Sake evangelist</a:t>
            </a:r>
          </a:p>
        </p:txBody>
      </p:sp>
    </p:spTree>
    <p:extLst>
      <p:ext uri="{BB962C8B-B14F-4D97-AF65-F5344CB8AC3E}">
        <p14:creationId xmlns:p14="http://schemas.microsoft.com/office/powerpoint/2010/main" val="172861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500"/>
                                        <p:tgtEl>
                                          <p:spTgt spid="8">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wipe(left)">
                                      <p:cBhvr>
                                        <p:cTn id="19" dur="500"/>
                                        <p:tgtEl>
                                          <p:spTgt spid="8">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wipe(left)">
                                      <p:cBhvr>
                                        <p:cTn id="23" dur="500"/>
                                        <p:tgtEl>
                                          <p:spTgt spid="8">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500"/>
                                        <p:tgtEl>
                                          <p:spTgt spid="8">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wipe(left)">
                                      <p:cBhvr>
                                        <p:cTn id="31" dur="500"/>
                                        <p:tgtEl>
                                          <p:spTgt spid="8">
                                            <p:txEl>
                                              <p:pRg st="6" end="6"/>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Effect transition="in" filter="wipe(left)">
                                      <p:cBhvr>
                                        <p:cTn id="35" dur="500"/>
                                        <p:tgtEl>
                                          <p:spTgt spid="8">
                                            <p:txEl>
                                              <p:pRg st="7" end="7"/>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Effect transition="in" filter="wipe(left)">
                                      <p:cBhvr>
                                        <p:cTn id="39" dur="500"/>
                                        <p:tgtEl>
                                          <p:spTgt spid="8">
                                            <p:txEl>
                                              <p:pRg st="8" end="8"/>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wipe(left)">
                                      <p:cBhvr>
                                        <p:cTn id="43" dur="500"/>
                                        <p:tgtEl>
                                          <p:spTgt spid="5">
                                            <p:txEl>
                                              <p:pRg st="0" end="0"/>
                                            </p:txEl>
                                          </p:spTgt>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wipe(left)">
                                      <p:cBhvr>
                                        <p:cTn id="47" dur="500"/>
                                        <p:tgtEl>
                                          <p:spTgt spid="5">
                                            <p:txEl>
                                              <p:pRg st="1" end="1"/>
                                            </p:txEl>
                                          </p:spTgt>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animEffect transition="in" filter="wipe(left)">
                                      <p:cBhvr>
                                        <p:cTn id="51" dur="500"/>
                                        <p:tgtEl>
                                          <p:spTgt spid="5">
                                            <p:txEl>
                                              <p:pRg st="2" end="2"/>
                                            </p:txEl>
                                          </p:spTgt>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Effect transition="in" filter="wipe(left)">
                                      <p:cBhvr>
                                        <p:cTn id="55" dur="500"/>
                                        <p:tgtEl>
                                          <p:spTgt spid="5">
                                            <p:txEl>
                                              <p:pRg st="3" end="3"/>
                                            </p:txEl>
                                          </p:spTgt>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animEffect transition="in" filter="wipe(left)">
                                      <p:cBhvr>
                                        <p:cTn id="5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82998-C1A6-50E5-B40E-CFFB7BB99BD4}"/>
              </a:ext>
            </a:extLst>
          </p:cNvPr>
          <p:cNvSpPr>
            <a:spLocks noGrp="1"/>
          </p:cNvSpPr>
          <p:nvPr>
            <p:ph type="ctrTitle"/>
          </p:nvPr>
        </p:nvSpPr>
        <p:spPr/>
        <p:txBody>
          <a:bodyPr/>
          <a:lstStyle/>
          <a:p>
            <a:r>
              <a:rPr lang="en-GB" dirty="0"/>
              <a:t>Understanding?</a:t>
            </a:r>
          </a:p>
        </p:txBody>
      </p:sp>
      <p:sp>
        <p:nvSpPr>
          <p:cNvPr id="3" name="Text Placeholder 2">
            <a:extLst>
              <a:ext uri="{FF2B5EF4-FFF2-40B4-BE49-F238E27FC236}">
                <a16:creationId xmlns:a16="http://schemas.microsoft.com/office/drawing/2014/main" id="{4614067A-0A77-99BA-859A-BE713E239C97}"/>
              </a:ext>
            </a:extLst>
          </p:cNvPr>
          <p:cNvSpPr>
            <a:spLocks noGrp="1"/>
          </p:cNvSpPr>
          <p:nvPr>
            <p:ph type="body" sz="quarter" idx="10"/>
          </p:nvPr>
        </p:nvSpPr>
        <p:spPr/>
        <p:txBody>
          <a:bodyPr/>
          <a:lstStyle/>
          <a:p>
            <a:endParaRPr lang="en-GB"/>
          </a:p>
        </p:txBody>
      </p:sp>
      <p:sp>
        <p:nvSpPr>
          <p:cNvPr id="4" name="Text Placeholder 3">
            <a:extLst>
              <a:ext uri="{FF2B5EF4-FFF2-40B4-BE49-F238E27FC236}">
                <a16:creationId xmlns:a16="http://schemas.microsoft.com/office/drawing/2014/main" id="{B35EA426-217A-93B7-0F10-5AC4AE162C3E}"/>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688809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82998-C1A6-50E5-B40E-CFFB7BB99BD4}"/>
              </a:ext>
            </a:extLst>
          </p:cNvPr>
          <p:cNvSpPr>
            <a:spLocks noGrp="1"/>
          </p:cNvSpPr>
          <p:nvPr>
            <p:ph type="ctrTitle"/>
          </p:nvPr>
        </p:nvSpPr>
        <p:spPr/>
        <p:txBody>
          <a:bodyPr>
            <a:normAutofit fontScale="90000"/>
          </a:bodyPr>
          <a:lstStyle/>
          <a:p>
            <a:r>
              <a:rPr lang="en-GB" dirty="0"/>
              <a:t>Understanding = comprehension?</a:t>
            </a:r>
          </a:p>
        </p:txBody>
      </p:sp>
      <p:sp>
        <p:nvSpPr>
          <p:cNvPr id="3" name="Text Placeholder 2">
            <a:extLst>
              <a:ext uri="{FF2B5EF4-FFF2-40B4-BE49-F238E27FC236}">
                <a16:creationId xmlns:a16="http://schemas.microsoft.com/office/drawing/2014/main" id="{4614067A-0A77-99BA-859A-BE713E239C97}"/>
              </a:ext>
            </a:extLst>
          </p:cNvPr>
          <p:cNvSpPr>
            <a:spLocks noGrp="1"/>
          </p:cNvSpPr>
          <p:nvPr>
            <p:ph type="body" sz="quarter" idx="10"/>
          </p:nvPr>
        </p:nvSpPr>
        <p:spPr/>
        <p:txBody>
          <a:bodyPr/>
          <a:lstStyle/>
          <a:p>
            <a:r>
              <a:rPr lang="en-GB" dirty="0"/>
              <a:t>Comprehension tests</a:t>
            </a:r>
          </a:p>
          <a:p>
            <a:r>
              <a:rPr lang="en-GB" dirty="0"/>
              <a:t>Read a passage</a:t>
            </a:r>
          </a:p>
          <a:p>
            <a:r>
              <a:rPr lang="en-GB" dirty="0"/>
              <a:t>Answer questions on it</a:t>
            </a:r>
          </a:p>
          <a:p>
            <a:r>
              <a:rPr lang="en-GB" dirty="0"/>
              <a:t>Demonstrate you understood…</a:t>
            </a:r>
          </a:p>
        </p:txBody>
      </p:sp>
      <p:sp>
        <p:nvSpPr>
          <p:cNvPr id="4" name="Text Placeholder 3">
            <a:extLst>
              <a:ext uri="{FF2B5EF4-FFF2-40B4-BE49-F238E27FC236}">
                <a16:creationId xmlns:a16="http://schemas.microsoft.com/office/drawing/2014/main" id="{B35EA426-217A-93B7-0F10-5AC4AE162C3E}"/>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27571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90163-AC50-FC13-F8C3-95A2399712B1}"/>
              </a:ext>
            </a:extLst>
          </p:cNvPr>
          <p:cNvSpPr>
            <a:spLocks noGrp="1"/>
          </p:cNvSpPr>
          <p:nvPr>
            <p:ph type="ctrTitle"/>
          </p:nvPr>
        </p:nvSpPr>
        <p:spPr/>
        <p:txBody>
          <a:bodyPr/>
          <a:lstStyle/>
          <a:p>
            <a:r>
              <a:rPr lang="en-GB" dirty="0"/>
              <a:t>11+ comprehension question</a:t>
            </a:r>
          </a:p>
        </p:txBody>
      </p:sp>
      <p:sp>
        <p:nvSpPr>
          <p:cNvPr id="3" name="Text Placeholder 2">
            <a:extLst>
              <a:ext uri="{FF2B5EF4-FFF2-40B4-BE49-F238E27FC236}">
                <a16:creationId xmlns:a16="http://schemas.microsoft.com/office/drawing/2014/main" id="{2C782A6A-B2AE-F051-431D-D4A037BEEA5B}"/>
              </a:ext>
            </a:extLst>
          </p:cNvPr>
          <p:cNvSpPr>
            <a:spLocks noGrp="1"/>
          </p:cNvSpPr>
          <p:nvPr>
            <p:ph type="body" sz="quarter" idx="10"/>
          </p:nvPr>
        </p:nvSpPr>
        <p:spPr>
          <a:xfrm>
            <a:off x="989964" y="3776939"/>
            <a:ext cx="11217473" cy="4707841"/>
          </a:xfrm>
        </p:spPr>
        <p:txBody>
          <a:bodyPr/>
          <a:lstStyle/>
          <a:p>
            <a:r>
              <a:rPr lang="en-GB" sz="2400" kern="100" dirty="0">
                <a:effectLst/>
                <a:latin typeface="Calibri" panose="020F0502020204030204" pitchFamily="34" charset="0"/>
                <a:ea typeface="Calibri" panose="020F0502020204030204" pitchFamily="34" charset="0"/>
                <a:cs typeface="Calibri" panose="020F0502020204030204" pitchFamily="34" charset="0"/>
              </a:rPr>
              <a:t>Edward was forty-nine. He was a small, thin, stunted man, with a look of narrow cunning, of petty shrewdness. He had been a clerk to Lawyer Ford for thirty-five years and has also furtively practised for himself. At the age of fourteen he sat in a grimy room with an old man on one side of him, a copying-press on the other, and a law-stationer’s almanac in front, and he earned half a crown a week. At the age of forty-nine he still sat in the same grimy room and he earned thirty shillings a week. But now he, Edwards, was an old man, and the indispensable lad of fourteen, who had once been himself, was another lad, perhaps thirtieth of the dynasty of office boys. Throughout this interminable period he had written the same letters, kept the same accounts, lied the same lies, and thought the same thoughts. In the eyes of the townspeople he was a decent fellow, a confirmed bachelor, an excellent clerk and a thrifty individual.</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8B2C8F13-D59F-5BC9-7887-D3DE27F41E63}"/>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6719001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8389C-FCB5-C789-49FD-CA222F9BC56B}"/>
              </a:ext>
            </a:extLst>
          </p:cNvPr>
          <p:cNvSpPr>
            <a:spLocks noGrp="1"/>
          </p:cNvSpPr>
          <p:nvPr>
            <p:ph type="ctrTitle"/>
          </p:nvPr>
        </p:nvSpPr>
        <p:spPr/>
        <p:txBody>
          <a:bodyPr/>
          <a:lstStyle/>
          <a:p>
            <a:r>
              <a:rPr lang="en-GB" dirty="0"/>
              <a:t>Question 1</a:t>
            </a:r>
          </a:p>
        </p:txBody>
      </p:sp>
      <p:sp>
        <p:nvSpPr>
          <p:cNvPr id="3" name="Text Placeholder 2">
            <a:extLst>
              <a:ext uri="{FF2B5EF4-FFF2-40B4-BE49-F238E27FC236}">
                <a16:creationId xmlns:a16="http://schemas.microsoft.com/office/drawing/2014/main" id="{51D7C0CA-5121-E60E-4D97-634CC52F28F4}"/>
              </a:ext>
            </a:extLst>
          </p:cNvPr>
          <p:cNvSpPr>
            <a:spLocks noGrp="1"/>
          </p:cNvSpPr>
          <p:nvPr>
            <p:ph type="body" sz="quarter" idx="10"/>
          </p:nvPr>
        </p:nvSpPr>
        <p:spPr/>
        <p:txBody>
          <a:bodyPr/>
          <a:lstStyle/>
          <a:p>
            <a:pPr>
              <a:spcBef>
                <a:spcPts val="0"/>
              </a:spcBef>
            </a:pPr>
            <a:r>
              <a:rPr lang="en-GB" sz="6000" dirty="0">
                <a:effectLst/>
              </a:rPr>
              <a:t>How old was Edward when he started work with Lawyer Ford, and how long had he been at the job? </a:t>
            </a:r>
            <a:endParaRPr lang="en-GB" sz="6000" dirty="0"/>
          </a:p>
        </p:txBody>
      </p:sp>
      <p:sp>
        <p:nvSpPr>
          <p:cNvPr id="4" name="Text Placeholder 3">
            <a:extLst>
              <a:ext uri="{FF2B5EF4-FFF2-40B4-BE49-F238E27FC236}">
                <a16:creationId xmlns:a16="http://schemas.microsoft.com/office/drawing/2014/main" id="{9DEC4A80-E528-8F95-B99C-DE0E22226170}"/>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9775693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95CF2-16AD-56E7-1D7D-7DA8A59B5E9C}"/>
              </a:ext>
            </a:extLst>
          </p:cNvPr>
          <p:cNvSpPr>
            <a:spLocks noGrp="1"/>
          </p:cNvSpPr>
          <p:nvPr>
            <p:ph type="ctrTitle"/>
          </p:nvPr>
        </p:nvSpPr>
        <p:spPr/>
        <p:txBody>
          <a:bodyPr/>
          <a:lstStyle/>
          <a:p>
            <a:r>
              <a:rPr lang="en-GB" dirty="0"/>
              <a:t>3 answers</a:t>
            </a:r>
          </a:p>
        </p:txBody>
      </p:sp>
      <p:sp>
        <p:nvSpPr>
          <p:cNvPr id="3" name="Text Placeholder 2">
            <a:extLst>
              <a:ext uri="{FF2B5EF4-FFF2-40B4-BE49-F238E27FC236}">
                <a16:creationId xmlns:a16="http://schemas.microsoft.com/office/drawing/2014/main" id="{DE2130DB-40F0-0862-C72A-98E5BD4DBC94}"/>
              </a:ext>
            </a:extLst>
          </p:cNvPr>
          <p:cNvSpPr>
            <a:spLocks noGrp="1"/>
          </p:cNvSpPr>
          <p:nvPr>
            <p:ph type="body" sz="quarter" idx="10"/>
          </p:nvPr>
        </p:nvSpPr>
        <p:spPr/>
        <p:txBody>
          <a:bodyPr/>
          <a:lstStyle/>
          <a:p>
            <a:r>
              <a:rPr lang="en-GB" dirty="0"/>
              <a:t>Mine</a:t>
            </a:r>
          </a:p>
          <a:p>
            <a:r>
              <a:rPr lang="en-GB" dirty="0"/>
              <a:t>Model answer</a:t>
            </a:r>
          </a:p>
          <a:p>
            <a:r>
              <a:rPr lang="en-GB" dirty="0"/>
              <a:t>Chat GPT’s</a:t>
            </a:r>
          </a:p>
          <a:p>
            <a:r>
              <a:rPr lang="en-GB" dirty="0"/>
              <a:t>Can you tell which is which?</a:t>
            </a:r>
          </a:p>
        </p:txBody>
      </p:sp>
      <p:sp>
        <p:nvSpPr>
          <p:cNvPr id="4" name="Text Placeholder 3">
            <a:extLst>
              <a:ext uri="{FF2B5EF4-FFF2-40B4-BE49-F238E27FC236}">
                <a16:creationId xmlns:a16="http://schemas.microsoft.com/office/drawing/2014/main" id="{E8B09143-9ECB-61A2-167A-57967BBE2AE6}"/>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5306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D7A-A666-984E-8299-1B92B4836A3F}"/>
              </a:ext>
            </a:extLst>
          </p:cNvPr>
          <p:cNvSpPr>
            <a:spLocks noGrp="1"/>
          </p:cNvSpPr>
          <p:nvPr>
            <p:ph type="ctrTitle"/>
          </p:nvPr>
        </p:nvSpPr>
        <p:spPr/>
        <p:txBody>
          <a:bodyPr>
            <a:noAutofit/>
          </a:bodyPr>
          <a:lstStyle/>
          <a:p>
            <a:r>
              <a:rPr lang="en-US" sz="4800" dirty="0"/>
              <a:t>Dr Alistair D N Edwards</a:t>
            </a:r>
          </a:p>
        </p:txBody>
      </p:sp>
      <p:sp>
        <p:nvSpPr>
          <p:cNvPr id="3" name="Subtitle 2">
            <a:extLst>
              <a:ext uri="{FF2B5EF4-FFF2-40B4-BE49-F238E27FC236}">
                <a16:creationId xmlns:a16="http://schemas.microsoft.com/office/drawing/2014/main" id="{D9EB2DE4-0E91-F04F-BE82-43C2D332A305}"/>
              </a:ext>
            </a:extLst>
          </p:cNvPr>
          <p:cNvSpPr>
            <a:spLocks noGrp="1"/>
          </p:cNvSpPr>
          <p:nvPr>
            <p:ph type="subTitle" idx="4294967295"/>
          </p:nvPr>
        </p:nvSpPr>
        <p:spPr>
          <a:xfrm>
            <a:off x="974527" y="3729462"/>
            <a:ext cx="6944830" cy="776599"/>
          </a:xfrm>
        </p:spPr>
        <p:txBody>
          <a:bodyPr>
            <a:normAutofit fontScale="92500" lnSpcReduction="10000"/>
          </a:bodyPr>
          <a:lstStyle/>
          <a:p>
            <a:r>
              <a:rPr lang="en-US" cap="none" dirty="0">
                <a:solidFill>
                  <a:schemeClr val="bg1"/>
                </a:solidFill>
              </a:rPr>
              <a:t>Education</a:t>
            </a:r>
          </a:p>
        </p:txBody>
      </p:sp>
      <p:sp>
        <p:nvSpPr>
          <p:cNvPr id="6" name="Text Placeholder 5">
            <a:extLst>
              <a:ext uri="{FF2B5EF4-FFF2-40B4-BE49-F238E27FC236}">
                <a16:creationId xmlns:a16="http://schemas.microsoft.com/office/drawing/2014/main" id="{B23D2F81-FEB0-B540-86C2-4E9F2D194ADA}"/>
              </a:ext>
            </a:extLst>
          </p:cNvPr>
          <p:cNvSpPr>
            <a:spLocks noGrp="1"/>
          </p:cNvSpPr>
          <p:nvPr>
            <p:ph type="body" sz="quarter" idx="11"/>
          </p:nvPr>
        </p:nvSpPr>
        <p:spPr>
          <a:xfrm>
            <a:off x="981241" y="4506502"/>
            <a:ext cx="6936439" cy="4424895"/>
          </a:xfrm>
        </p:spPr>
        <p:txBody>
          <a:bodyPr/>
          <a:lstStyle/>
          <a:p>
            <a:r>
              <a:rPr lang="en-US" sz="3600" dirty="0"/>
              <a:t>Wilmslow Grammar School</a:t>
            </a:r>
          </a:p>
          <a:p>
            <a:pPr lvl="1"/>
            <a:r>
              <a:rPr lang="en-US" sz="3200" dirty="0"/>
              <a:t>Maths, physics &amp; chemistry</a:t>
            </a:r>
          </a:p>
          <a:p>
            <a:r>
              <a:rPr lang="en-US" sz="3600" dirty="0"/>
              <a:t>University of Warwick</a:t>
            </a:r>
          </a:p>
          <a:p>
            <a:pPr lvl="1"/>
            <a:r>
              <a:rPr lang="en-US" sz="3200" dirty="0"/>
              <a:t>BSc Physics &amp; Computer Science</a:t>
            </a:r>
          </a:p>
          <a:p>
            <a:r>
              <a:rPr lang="en-US" sz="3600" dirty="0"/>
              <a:t>Pennsylvania State University</a:t>
            </a:r>
          </a:p>
          <a:p>
            <a:pPr lvl="1"/>
            <a:r>
              <a:rPr lang="en-US" sz="3600" dirty="0"/>
              <a:t>MSc Computer Science</a:t>
            </a:r>
          </a:p>
          <a:p>
            <a:r>
              <a:rPr lang="en-US" sz="4000" dirty="0"/>
              <a:t>Open University</a:t>
            </a:r>
          </a:p>
          <a:p>
            <a:pPr lvl="1"/>
            <a:r>
              <a:rPr lang="en-US" sz="3600" dirty="0"/>
              <a:t>PhD Educational Technology</a:t>
            </a:r>
          </a:p>
        </p:txBody>
      </p:sp>
    </p:spTree>
    <p:extLst>
      <p:ext uri="{BB962C8B-B14F-4D97-AF65-F5344CB8AC3E}">
        <p14:creationId xmlns:p14="http://schemas.microsoft.com/office/powerpoint/2010/main" val="246098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10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left)">
                                      <p:cBhvr>
                                        <p:cTn id="16" dur="500"/>
                                        <p:tgtEl>
                                          <p:spTgt spid="6">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wipe(left)">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wipe(left)">
                                      <p:cBhvr>
                                        <p:cTn id="25" dur="500"/>
                                        <p:tgtEl>
                                          <p:spTgt spid="6">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wipe(left)">
                                      <p:cBhvr>
                                        <p:cTn id="29" dur="500"/>
                                        <p:tgtEl>
                                          <p:spTgt spid="6">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wipe(left)">
                                      <p:cBhvr>
                                        <p:cTn id="34" dur="500"/>
                                        <p:tgtEl>
                                          <p:spTgt spid="6">
                                            <p:txEl>
                                              <p:pRg st="6" end="6"/>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wipe(left)">
                                      <p:cBhvr>
                                        <p:cTn id="38"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65592-07E6-F7FB-0E43-830056A797ED}"/>
              </a:ext>
            </a:extLst>
          </p:cNvPr>
          <p:cNvSpPr>
            <a:spLocks noGrp="1"/>
          </p:cNvSpPr>
          <p:nvPr>
            <p:ph type="ctrTitle"/>
          </p:nvPr>
        </p:nvSpPr>
        <p:spPr/>
        <p:txBody>
          <a:bodyPr/>
          <a:lstStyle/>
          <a:p>
            <a:r>
              <a:rPr lang="en-GB" dirty="0"/>
              <a:t>Answer A</a:t>
            </a:r>
          </a:p>
        </p:txBody>
      </p:sp>
      <p:sp>
        <p:nvSpPr>
          <p:cNvPr id="3" name="Text Placeholder 2">
            <a:extLst>
              <a:ext uri="{FF2B5EF4-FFF2-40B4-BE49-F238E27FC236}">
                <a16:creationId xmlns:a16="http://schemas.microsoft.com/office/drawing/2014/main" id="{A3E0C994-6429-7DCF-8766-D519E408936A}"/>
              </a:ext>
            </a:extLst>
          </p:cNvPr>
          <p:cNvSpPr>
            <a:spLocks noGrp="1"/>
          </p:cNvSpPr>
          <p:nvPr>
            <p:ph type="body" sz="quarter" idx="10"/>
          </p:nvPr>
        </p:nvSpPr>
        <p:spPr/>
        <p:txBody>
          <a:bodyPr/>
          <a:lstStyle/>
          <a:p>
            <a:r>
              <a:rPr lang="en-GB" dirty="0"/>
              <a:t>Edward was fourteen when he started work with Lawyer Ford, and had been in the job for thirty-five years.</a:t>
            </a:r>
          </a:p>
        </p:txBody>
      </p:sp>
      <p:sp>
        <p:nvSpPr>
          <p:cNvPr id="4" name="Text Placeholder 3">
            <a:extLst>
              <a:ext uri="{FF2B5EF4-FFF2-40B4-BE49-F238E27FC236}">
                <a16:creationId xmlns:a16="http://schemas.microsoft.com/office/drawing/2014/main" id="{C08528C0-9C2D-28A5-32BE-90D0155DD1AF}"/>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3392886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65592-07E6-F7FB-0E43-830056A797ED}"/>
              </a:ext>
            </a:extLst>
          </p:cNvPr>
          <p:cNvSpPr>
            <a:spLocks noGrp="1"/>
          </p:cNvSpPr>
          <p:nvPr>
            <p:ph type="ctrTitle"/>
          </p:nvPr>
        </p:nvSpPr>
        <p:spPr/>
        <p:txBody>
          <a:bodyPr/>
          <a:lstStyle/>
          <a:p>
            <a:r>
              <a:rPr lang="en-GB" dirty="0"/>
              <a:t>Answer B</a:t>
            </a:r>
          </a:p>
        </p:txBody>
      </p:sp>
      <p:sp>
        <p:nvSpPr>
          <p:cNvPr id="3" name="Text Placeholder 2">
            <a:extLst>
              <a:ext uri="{FF2B5EF4-FFF2-40B4-BE49-F238E27FC236}">
                <a16:creationId xmlns:a16="http://schemas.microsoft.com/office/drawing/2014/main" id="{A3E0C994-6429-7DCF-8766-D519E408936A}"/>
              </a:ext>
            </a:extLst>
          </p:cNvPr>
          <p:cNvSpPr>
            <a:spLocks noGrp="1"/>
          </p:cNvSpPr>
          <p:nvPr>
            <p:ph type="body" sz="quarter" idx="10"/>
          </p:nvPr>
        </p:nvSpPr>
        <p:spPr/>
        <p:txBody>
          <a:bodyPr/>
          <a:lstStyle/>
          <a:p>
            <a:r>
              <a:rPr lang="en-GB" sz="4000" dirty="0"/>
              <a:t>Edward started working with Lawyer Ford at the age of fourteen, and he had been at the job for thirty-five years. Therefore, when the passage describes him at the age of forty-nine, it implies that he began working with Lawyer Ford when he was 49 - 35 = 14 years old.</a:t>
            </a:r>
          </a:p>
        </p:txBody>
      </p:sp>
      <p:sp>
        <p:nvSpPr>
          <p:cNvPr id="4" name="Text Placeholder 3">
            <a:extLst>
              <a:ext uri="{FF2B5EF4-FFF2-40B4-BE49-F238E27FC236}">
                <a16:creationId xmlns:a16="http://schemas.microsoft.com/office/drawing/2014/main" id="{C08528C0-9C2D-28A5-32BE-90D0155DD1AF}"/>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3214011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65592-07E6-F7FB-0E43-830056A797ED}"/>
              </a:ext>
            </a:extLst>
          </p:cNvPr>
          <p:cNvSpPr>
            <a:spLocks noGrp="1"/>
          </p:cNvSpPr>
          <p:nvPr>
            <p:ph type="ctrTitle"/>
          </p:nvPr>
        </p:nvSpPr>
        <p:spPr/>
        <p:txBody>
          <a:bodyPr/>
          <a:lstStyle/>
          <a:p>
            <a:r>
              <a:rPr lang="en-GB" dirty="0"/>
              <a:t>Answer C</a:t>
            </a:r>
          </a:p>
        </p:txBody>
      </p:sp>
      <p:sp>
        <p:nvSpPr>
          <p:cNvPr id="3" name="Text Placeholder 2">
            <a:extLst>
              <a:ext uri="{FF2B5EF4-FFF2-40B4-BE49-F238E27FC236}">
                <a16:creationId xmlns:a16="http://schemas.microsoft.com/office/drawing/2014/main" id="{A3E0C994-6429-7DCF-8766-D519E408936A}"/>
              </a:ext>
            </a:extLst>
          </p:cNvPr>
          <p:cNvSpPr>
            <a:spLocks noGrp="1"/>
          </p:cNvSpPr>
          <p:nvPr>
            <p:ph type="body" sz="quarter" idx="10"/>
          </p:nvPr>
        </p:nvSpPr>
        <p:spPr/>
        <p:txBody>
          <a:bodyPr/>
          <a:lstStyle/>
          <a:p>
            <a:r>
              <a:rPr lang="en-GB" sz="4000" dirty="0"/>
              <a:t>He was fourteen when he started work and had worked for thirty-five years.</a:t>
            </a:r>
          </a:p>
        </p:txBody>
      </p:sp>
      <p:sp>
        <p:nvSpPr>
          <p:cNvPr id="4" name="Text Placeholder 3">
            <a:extLst>
              <a:ext uri="{FF2B5EF4-FFF2-40B4-BE49-F238E27FC236}">
                <a16:creationId xmlns:a16="http://schemas.microsoft.com/office/drawing/2014/main" id="{C08528C0-9C2D-28A5-32BE-90D0155DD1AF}"/>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9942391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65592-07E6-F7FB-0E43-830056A797ED}"/>
              </a:ext>
            </a:extLst>
          </p:cNvPr>
          <p:cNvSpPr>
            <a:spLocks noGrp="1"/>
          </p:cNvSpPr>
          <p:nvPr>
            <p:ph type="ctrTitle"/>
          </p:nvPr>
        </p:nvSpPr>
        <p:spPr/>
        <p:txBody>
          <a:bodyPr/>
          <a:lstStyle/>
          <a:p>
            <a:r>
              <a:rPr lang="en-GB" dirty="0"/>
              <a:t>Which was which?</a:t>
            </a:r>
          </a:p>
        </p:txBody>
      </p:sp>
      <p:sp>
        <p:nvSpPr>
          <p:cNvPr id="3" name="Text Placeholder 2">
            <a:extLst>
              <a:ext uri="{FF2B5EF4-FFF2-40B4-BE49-F238E27FC236}">
                <a16:creationId xmlns:a16="http://schemas.microsoft.com/office/drawing/2014/main" id="{A3E0C994-6429-7DCF-8766-D519E408936A}"/>
              </a:ext>
            </a:extLst>
          </p:cNvPr>
          <p:cNvSpPr>
            <a:spLocks noGrp="1"/>
          </p:cNvSpPr>
          <p:nvPr>
            <p:ph type="body" sz="quarter" idx="10"/>
          </p:nvPr>
        </p:nvSpPr>
        <p:spPr>
          <a:xfrm>
            <a:off x="989965" y="3776940"/>
            <a:ext cx="987692" cy="3644940"/>
          </a:xfrm>
        </p:spPr>
        <p:txBody>
          <a:bodyPr/>
          <a:lstStyle/>
          <a:p>
            <a:r>
              <a:rPr lang="en-GB" sz="4800" dirty="0"/>
              <a:t>A</a:t>
            </a:r>
          </a:p>
          <a:p>
            <a:r>
              <a:rPr lang="en-GB" sz="4800" dirty="0"/>
              <a:t>B</a:t>
            </a:r>
          </a:p>
          <a:p>
            <a:r>
              <a:rPr lang="en-GB" sz="4800" dirty="0"/>
              <a:t>C</a:t>
            </a:r>
          </a:p>
        </p:txBody>
      </p:sp>
      <p:sp>
        <p:nvSpPr>
          <p:cNvPr id="4" name="Text Placeholder 3">
            <a:extLst>
              <a:ext uri="{FF2B5EF4-FFF2-40B4-BE49-F238E27FC236}">
                <a16:creationId xmlns:a16="http://schemas.microsoft.com/office/drawing/2014/main" id="{C08528C0-9C2D-28A5-32BE-90D0155DD1AF}"/>
              </a:ext>
            </a:extLst>
          </p:cNvPr>
          <p:cNvSpPr>
            <a:spLocks noGrp="1"/>
          </p:cNvSpPr>
          <p:nvPr>
            <p:ph type="body" sz="quarter" idx="11"/>
          </p:nvPr>
        </p:nvSpPr>
        <p:spPr/>
        <p:txBody>
          <a:bodyPr/>
          <a:lstStyle/>
          <a:p>
            <a:endParaRPr lang="en-GB"/>
          </a:p>
        </p:txBody>
      </p:sp>
      <p:sp>
        <p:nvSpPr>
          <p:cNvPr id="5" name="Text Placeholder 2">
            <a:extLst>
              <a:ext uri="{FF2B5EF4-FFF2-40B4-BE49-F238E27FC236}">
                <a16:creationId xmlns:a16="http://schemas.microsoft.com/office/drawing/2014/main" id="{8376074D-79DE-BD6B-9AB6-EC15F063E3FD}"/>
              </a:ext>
            </a:extLst>
          </p:cNvPr>
          <p:cNvSpPr txBox="1">
            <a:spLocks/>
          </p:cNvSpPr>
          <p:nvPr/>
        </p:nvSpPr>
        <p:spPr>
          <a:xfrm>
            <a:off x="1977657" y="3797766"/>
            <a:ext cx="9122734" cy="3644940"/>
          </a:xfrm>
          <a:prstGeom prst="rect">
            <a:avLst/>
          </a:prstGeom>
        </p:spPr>
        <p:txBody>
          <a:bodyPr vert="horz" lIns="130000" tIns="65000" rIns="130000" bIns="65000" rtlCol="0">
            <a:noAutofit/>
          </a:bodyPr>
          <a:lstStyle>
            <a:lvl1pPr marL="0" indent="0" algn="l" defTabSz="650001" rtl="0" eaLnBrk="1" latinLnBrk="0" hangingPunct="1">
              <a:spcBef>
                <a:spcPct val="20000"/>
              </a:spcBef>
              <a:buFont typeface="Arial"/>
              <a:buNone/>
              <a:defRPr sz="4400" kern="1200" cap="none" baseline="0">
                <a:solidFill>
                  <a:srgbClr val="FFFFFF"/>
                </a:solidFill>
                <a:latin typeface="+mn-lt"/>
                <a:ea typeface="+mn-ea"/>
                <a:cs typeface="+mn-cs"/>
              </a:defRPr>
            </a:lvl1pPr>
            <a:lvl2pPr marL="650001" indent="0" algn="l" defTabSz="650001" rtl="0" eaLnBrk="1" latinLnBrk="0" hangingPunct="1">
              <a:spcBef>
                <a:spcPct val="20000"/>
              </a:spcBef>
              <a:buFont typeface="Arial"/>
              <a:buNone/>
              <a:defRPr sz="4000" kern="1200">
                <a:solidFill>
                  <a:schemeClr val="tx1"/>
                </a:solidFill>
                <a:latin typeface="+mn-lt"/>
                <a:ea typeface="+mn-ea"/>
                <a:cs typeface="+mn-cs"/>
              </a:defRPr>
            </a:lvl2pPr>
            <a:lvl3pPr marL="1625003" indent="-325001" algn="l" defTabSz="650001" rtl="0" eaLnBrk="1" latinLnBrk="0" hangingPunct="1">
              <a:spcBef>
                <a:spcPct val="20000"/>
              </a:spcBef>
              <a:buFont typeface="Arial"/>
              <a:buChar char="•"/>
              <a:defRPr sz="3200" kern="1200">
                <a:solidFill>
                  <a:schemeClr val="tx1"/>
                </a:solidFill>
                <a:latin typeface="+mn-lt"/>
                <a:ea typeface="+mn-ea"/>
                <a:cs typeface="+mn-cs"/>
              </a:defRPr>
            </a:lvl3pPr>
            <a:lvl4pPr marL="2275004" indent="-325001" algn="l" defTabSz="650001" rtl="0" eaLnBrk="1" latinLnBrk="0" hangingPunct="1">
              <a:spcBef>
                <a:spcPct val="20000"/>
              </a:spcBef>
              <a:buFont typeface="Arial"/>
              <a:buChar char="–"/>
              <a:defRPr sz="3200" kern="1200">
                <a:solidFill>
                  <a:schemeClr val="tx1"/>
                </a:solidFill>
                <a:latin typeface="+mn-lt"/>
                <a:ea typeface="+mn-ea"/>
                <a:cs typeface="+mn-cs"/>
              </a:defRPr>
            </a:lvl4pPr>
            <a:lvl5pPr marL="2925006" indent="-325001" algn="l" defTabSz="650001" rtl="0" eaLnBrk="1" latinLnBrk="0" hangingPunct="1">
              <a:spcBef>
                <a:spcPct val="20000"/>
              </a:spcBef>
              <a:buFont typeface="Arial"/>
              <a:buChar char="»"/>
              <a:defRPr sz="3200" kern="1200">
                <a:solidFill>
                  <a:schemeClr val="tx1"/>
                </a:solidFill>
                <a:latin typeface="+mn-lt"/>
                <a:ea typeface="+mn-ea"/>
                <a:cs typeface="+mn-cs"/>
              </a:defRPr>
            </a:lvl5pPr>
            <a:lvl6pPr marL="3575007" indent="-325001" algn="l" defTabSz="650001" rtl="0" eaLnBrk="1" latinLnBrk="0" hangingPunct="1">
              <a:spcBef>
                <a:spcPct val="20000"/>
              </a:spcBef>
              <a:buFont typeface="Arial"/>
              <a:buChar char="•"/>
              <a:defRPr sz="2800" kern="1200">
                <a:solidFill>
                  <a:schemeClr val="tx1"/>
                </a:solidFill>
                <a:latin typeface="+mn-lt"/>
                <a:ea typeface="+mn-ea"/>
                <a:cs typeface="+mn-cs"/>
              </a:defRPr>
            </a:lvl6pPr>
            <a:lvl7pPr marL="4225008" indent="-325001" algn="l" defTabSz="650001" rtl="0" eaLnBrk="1" latinLnBrk="0" hangingPunct="1">
              <a:spcBef>
                <a:spcPct val="20000"/>
              </a:spcBef>
              <a:buFont typeface="Arial"/>
              <a:buChar char="•"/>
              <a:defRPr sz="2800" kern="1200">
                <a:solidFill>
                  <a:schemeClr val="tx1"/>
                </a:solidFill>
                <a:latin typeface="+mn-lt"/>
                <a:ea typeface="+mn-ea"/>
                <a:cs typeface="+mn-cs"/>
              </a:defRPr>
            </a:lvl7pPr>
            <a:lvl8pPr marL="4875009" indent="-325001" algn="l" defTabSz="650001" rtl="0" eaLnBrk="1" latinLnBrk="0" hangingPunct="1">
              <a:spcBef>
                <a:spcPct val="20000"/>
              </a:spcBef>
              <a:buFont typeface="Arial"/>
              <a:buChar char="•"/>
              <a:defRPr sz="2800" kern="1200">
                <a:solidFill>
                  <a:schemeClr val="tx1"/>
                </a:solidFill>
                <a:latin typeface="+mn-lt"/>
                <a:ea typeface="+mn-ea"/>
                <a:cs typeface="+mn-cs"/>
              </a:defRPr>
            </a:lvl8pPr>
            <a:lvl9pPr marL="5525011" indent="-325001" algn="l" defTabSz="650001" rtl="0" eaLnBrk="1" latinLnBrk="0" hangingPunct="1">
              <a:spcBef>
                <a:spcPct val="20000"/>
              </a:spcBef>
              <a:buFont typeface="Arial"/>
              <a:buChar char="•"/>
              <a:defRPr sz="2800" kern="1200">
                <a:solidFill>
                  <a:schemeClr val="tx1"/>
                </a:solidFill>
                <a:latin typeface="+mn-lt"/>
                <a:ea typeface="+mn-ea"/>
                <a:cs typeface="+mn-cs"/>
              </a:defRPr>
            </a:lvl9pPr>
          </a:lstStyle>
          <a:p>
            <a:r>
              <a:rPr lang="en-GB" sz="4800" dirty="0"/>
              <a:t>Model answer</a:t>
            </a:r>
          </a:p>
          <a:p>
            <a:r>
              <a:rPr lang="en-GB" sz="4800" dirty="0"/>
              <a:t>ChatGPT</a:t>
            </a:r>
          </a:p>
          <a:p>
            <a:r>
              <a:rPr lang="en-GB" sz="4800" dirty="0"/>
              <a:t>Alistair Edwards</a:t>
            </a:r>
          </a:p>
        </p:txBody>
      </p:sp>
    </p:spTree>
    <p:extLst>
      <p:ext uri="{BB962C8B-B14F-4D97-AF65-F5344CB8AC3E}">
        <p14:creationId xmlns:p14="http://schemas.microsoft.com/office/powerpoint/2010/main" val="100411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FD242-9BCE-E68C-24FD-47C89E38512F}"/>
              </a:ext>
            </a:extLst>
          </p:cNvPr>
          <p:cNvSpPr>
            <a:spLocks noGrp="1"/>
          </p:cNvSpPr>
          <p:nvPr>
            <p:ph type="ctrTitle"/>
          </p:nvPr>
        </p:nvSpPr>
        <p:spPr/>
        <p:txBody>
          <a:bodyPr/>
          <a:lstStyle/>
          <a:p>
            <a:r>
              <a:rPr lang="en-GB" dirty="0"/>
              <a:t>Question 2</a:t>
            </a:r>
          </a:p>
        </p:txBody>
      </p:sp>
      <p:sp>
        <p:nvSpPr>
          <p:cNvPr id="3" name="Text Placeholder 2">
            <a:extLst>
              <a:ext uri="{FF2B5EF4-FFF2-40B4-BE49-F238E27FC236}">
                <a16:creationId xmlns:a16="http://schemas.microsoft.com/office/drawing/2014/main" id="{EFBAEADD-8A53-9CA0-BE2C-82523F30CBD5}"/>
              </a:ext>
            </a:extLst>
          </p:cNvPr>
          <p:cNvSpPr>
            <a:spLocks noGrp="1"/>
          </p:cNvSpPr>
          <p:nvPr>
            <p:ph type="body" sz="quarter" idx="10"/>
          </p:nvPr>
        </p:nvSpPr>
        <p:spPr/>
        <p:txBody>
          <a:bodyPr/>
          <a:lstStyle/>
          <a:p>
            <a:r>
              <a:rPr lang="en-GB" dirty="0"/>
              <a:t>‘Interminable’ means ‘endless’. What do you think made this period seem endless to Edward?</a:t>
            </a:r>
          </a:p>
        </p:txBody>
      </p:sp>
      <p:sp>
        <p:nvSpPr>
          <p:cNvPr id="4" name="Text Placeholder 3">
            <a:extLst>
              <a:ext uri="{FF2B5EF4-FFF2-40B4-BE49-F238E27FC236}">
                <a16:creationId xmlns:a16="http://schemas.microsoft.com/office/drawing/2014/main" id="{3408504F-6CC9-78B5-8D1F-9F39F67C40A7}"/>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9074793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24ED7-669B-444F-D0DF-26AE4FDCBC81}"/>
              </a:ext>
            </a:extLst>
          </p:cNvPr>
          <p:cNvSpPr>
            <a:spLocks noGrp="1"/>
          </p:cNvSpPr>
          <p:nvPr>
            <p:ph type="ctrTitle"/>
          </p:nvPr>
        </p:nvSpPr>
        <p:spPr/>
        <p:txBody>
          <a:bodyPr/>
          <a:lstStyle/>
          <a:p>
            <a:r>
              <a:rPr lang="en-GB" dirty="0"/>
              <a:t>Answer A</a:t>
            </a:r>
          </a:p>
        </p:txBody>
      </p:sp>
      <p:sp>
        <p:nvSpPr>
          <p:cNvPr id="3" name="Text Placeholder 2">
            <a:extLst>
              <a:ext uri="{FF2B5EF4-FFF2-40B4-BE49-F238E27FC236}">
                <a16:creationId xmlns:a16="http://schemas.microsoft.com/office/drawing/2014/main" id="{B7BCB3FB-0082-172F-CCF7-291AC5F5F12B}"/>
              </a:ext>
            </a:extLst>
          </p:cNvPr>
          <p:cNvSpPr>
            <a:spLocks noGrp="1"/>
          </p:cNvSpPr>
          <p:nvPr>
            <p:ph type="body" sz="quarter" idx="10"/>
          </p:nvPr>
        </p:nvSpPr>
        <p:spPr/>
        <p:txBody>
          <a:bodyPr/>
          <a:lstStyle/>
          <a:p>
            <a:r>
              <a:rPr lang="en-GB" dirty="0"/>
              <a:t>Edward’s job was repetitive and monotonous.</a:t>
            </a:r>
          </a:p>
        </p:txBody>
      </p:sp>
      <p:sp>
        <p:nvSpPr>
          <p:cNvPr id="4" name="Text Placeholder 3">
            <a:extLst>
              <a:ext uri="{FF2B5EF4-FFF2-40B4-BE49-F238E27FC236}">
                <a16:creationId xmlns:a16="http://schemas.microsoft.com/office/drawing/2014/main" id="{453FCB4B-DD0E-0DAD-BE37-4940E11599AE}"/>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7819996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CCFB5-6B79-5011-5313-885344B6D96D}"/>
              </a:ext>
            </a:extLst>
          </p:cNvPr>
          <p:cNvSpPr>
            <a:spLocks noGrp="1"/>
          </p:cNvSpPr>
          <p:nvPr>
            <p:ph type="ctrTitle"/>
          </p:nvPr>
        </p:nvSpPr>
        <p:spPr/>
        <p:txBody>
          <a:bodyPr/>
          <a:lstStyle/>
          <a:p>
            <a:r>
              <a:rPr lang="en-GB" dirty="0"/>
              <a:t>Answer B</a:t>
            </a:r>
          </a:p>
        </p:txBody>
      </p:sp>
      <p:sp>
        <p:nvSpPr>
          <p:cNvPr id="3" name="Text Placeholder 2">
            <a:extLst>
              <a:ext uri="{FF2B5EF4-FFF2-40B4-BE49-F238E27FC236}">
                <a16:creationId xmlns:a16="http://schemas.microsoft.com/office/drawing/2014/main" id="{EA74A45D-E2E2-1C21-0E49-79767FCC45DA}"/>
              </a:ext>
            </a:extLst>
          </p:cNvPr>
          <p:cNvSpPr>
            <a:spLocks noGrp="1"/>
          </p:cNvSpPr>
          <p:nvPr>
            <p:ph type="body" sz="quarter" idx="10"/>
          </p:nvPr>
        </p:nvSpPr>
        <p:spPr/>
        <p:txBody>
          <a:bodyPr/>
          <a:lstStyle/>
          <a:p>
            <a:r>
              <a:rPr lang="en-GB" sz="2400" dirty="0"/>
              <a:t>The use of the word ‘interminable’ suggests that Edward perceived his years of working with Lawyer Ford as seemingly endless or never-ending. The passage provides some insights into why this period might have felt that way for Edward. Throughout the thirty-five years, he engaged in repetitive and monotonous tasks, writing the same letters, keeping the same accounts, and thinking the same thoughts. The lack of variety and progression in his daily work might have contributed to a sense of monotony and the feeling that time was dragging on. Additionally, the description of Edward as a ‘small, thin, stunted man’ with a look of ‘narrow cunning’ and ‘petty shrewdness’ suggests that he may have felt trapped in a mundane and unfulfilling existence, contributing to the perception of an endless and dreary routine.</a:t>
            </a:r>
          </a:p>
        </p:txBody>
      </p:sp>
      <p:sp>
        <p:nvSpPr>
          <p:cNvPr id="4" name="Text Placeholder 3">
            <a:extLst>
              <a:ext uri="{FF2B5EF4-FFF2-40B4-BE49-F238E27FC236}">
                <a16:creationId xmlns:a16="http://schemas.microsoft.com/office/drawing/2014/main" id="{75181FAB-06F5-7DB1-5A9D-6201801B7AAF}"/>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3440855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C8E00-0498-B88C-001A-778ABCF4FD4B}"/>
              </a:ext>
            </a:extLst>
          </p:cNvPr>
          <p:cNvSpPr>
            <a:spLocks noGrp="1"/>
          </p:cNvSpPr>
          <p:nvPr>
            <p:ph type="ctrTitle"/>
          </p:nvPr>
        </p:nvSpPr>
        <p:spPr/>
        <p:txBody>
          <a:bodyPr/>
          <a:lstStyle/>
          <a:p>
            <a:r>
              <a:rPr lang="en-GB" dirty="0"/>
              <a:t>Answer C</a:t>
            </a:r>
          </a:p>
        </p:txBody>
      </p:sp>
      <p:sp>
        <p:nvSpPr>
          <p:cNvPr id="3" name="Text Placeholder 2">
            <a:extLst>
              <a:ext uri="{FF2B5EF4-FFF2-40B4-BE49-F238E27FC236}">
                <a16:creationId xmlns:a16="http://schemas.microsoft.com/office/drawing/2014/main" id="{E6106731-5A3A-C36E-1D14-271C0C3F113C}"/>
              </a:ext>
            </a:extLst>
          </p:cNvPr>
          <p:cNvSpPr>
            <a:spLocks noGrp="1"/>
          </p:cNvSpPr>
          <p:nvPr>
            <p:ph type="body" sz="quarter" idx="10"/>
          </p:nvPr>
        </p:nvSpPr>
        <p:spPr/>
        <p:txBody>
          <a:bodyPr/>
          <a:lstStyle/>
          <a:p>
            <a:r>
              <a:rPr lang="en-GB" dirty="0"/>
              <a:t>This period seemed endless to Edward because he was working with only one other person so did not have people to talk to; he earned a low wage; the room he sat in was ‘grimy’; his work was repetitive/monotonous.</a:t>
            </a:r>
          </a:p>
        </p:txBody>
      </p:sp>
      <p:sp>
        <p:nvSpPr>
          <p:cNvPr id="4" name="Text Placeholder 3">
            <a:extLst>
              <a:ext uri="{FF2B5EF4-FFF2-40B4-BE49-F238E27FC236}">
                <a16:creationId xmlns:a16="http://schemas.microsoft.com/office/drawing/2014/main" id="{58DA1C4E-A37E-8D1B-F8A9-DC466AA26479}"/>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3465155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65592-07E6-F7FB-0E43-830056A797ED}"/>
              </a:ext>
            </a:extLst>
          </p:cNvPr>
          <p:cNvSpPr>
            <a:spLocks noGrp="1"/>
          </p:cNvSpPr>
          <p:nvPr>
            <p:ph type="ctrTitle"/>
          </p:nvPr>
        </p:nvSpPr>
        <p:spPr/>
        <p:txBody>
          <a:bodyPr/>
          <a:lstStyle/>
          <a:p>
            <a:r>
              <a:rPr lang="en-GB" dirty="0"/>
              <a:t>Which was which?</a:t>
            </a:r>
          </a:p>
        </p:txBody>
      </p:sp>
      <p:sp>
        <p:nvSpPr>
          <p:cNvPr id="3" name="Text Placeholder 2">
            <a:extLst>
              <a:ext uri="{FF2B5EF4-FFF2-40B4-BE49-F238E27FC236}">
                <a16:creationId xmlns:a16="http://schemas.microsoft.com/office/drawing/2014/main" id="{A3E0C994-6429-7DCF-8766-D519E408936A}"/>
              </a:ext>
            </a:extLst>
          </p:cNvPr>
          <p:cNvSpPr>
            <a:spLocks noGrp="1"/>
          </p:cNvSpPr>
          <p:nvPr>
            <p:ph type="body" sz="quarter" idx="10"/>
          </p:nvPr>
        </p:nvSpPr>
        <p:spPr>
          <a:xfrm>
            <a:off x="989965" y="3776940"/>
            <a:ext cx="987692" cy="3644940"/>
          </a:xfrm>
        </p:spPr>
        <p:txBody>
          <a:bodyPr/>
          <a:lstStyle/>
          <a:p>
            <a:r>
              <a:rPr lang="en-GB" sz="4800" dirty="0"/>
              <a:t>A</a:t>
            </a:r>
          </a:p>
          <a:p>
            <a:r>
              <a:rPr lang="en-GB" sz="4800" dirty="0"/>
              <a:t>B</a:t>
            </a:r>
          </a:p>
          <a:p>
            <a:r>
              <a:rPr lang="en-GB" sz="4800" dirty="0"/>
              <a:t>C</a:t>
            </a:r>
          </a:p>
        </p:txBody>
      </p:sp>
      <p:sp>
        <p:nvSpPr>
          <p:cNvPr id="4" name="Text Placeholder 3">
            <a:extLst>
              <a:ext uri="{FF2B5EF4-FFF2-40B4-BE49-F238E27FC236}">
                <a16:creationId xmlns:a16="http://schemas.microsoft.com/office/drawing/2014/main" id="{C08528C0-9C2D-28A5-32BE-90D0155DD1AF}"/>
              </a:ext>
            </a:extLst>
          </p:cNvPr>
          <p:cNvSpPr>
            <a:spLocks noGrp="1"/>
          </p:cNvSpPr>
          <p:nvPr>
            <p:ph type="body" sz="quarter" idx="11"/>
          </p:nvPr>
        </p:nvSpPr>
        <p:spPr/>
        <p:txBody>
          <a:bodyPr/>
          <a:lstStyle/>
          <a:p>
            <a:endParaRPr lang="en-GB"/>
          </a:p>
        </p:txBody>
      </p:sp>
      <p:sp>
        <p:nvSpPr>
          <p:cNvPr id="5" name="Text Placeholder 2">
            <a:extLst>
              <a:ext uri="{FF2B5EF4-FFF2-40B4-BE49-F238E27FC236}">
                <a16:creationId xmlns:a16="http://schemas.microsoft.com/office/drawing/2014/main" id="{8376074D-79DE-BD6B-9AB6-EC15F063E3FD}"/>
              </a:ext>
            </a:extLst>
          </p:cNvPr>
          <p:cNvSpPr txBox="1">
            <a:spLocks/>
          </p:cNvSpPr>
          <p:nvPr/>
        </p:nvSpPr>
        <p:spPr>
          <a:xfrm>
            <a:off x="1977657" y="3797766"/>
            <a:ext cx="9122734" cy="3644940"/>
          </a:xfrm>
          <a:prstGeom prst="rect">
            <a:avLst/>
          </a:prstGeom>
        </p:spPr>
        <p:txBody>
          <a:bodyPr vert="horz" lIns="130000" tIns="65000" rIns="130000" bIns="65000" rtlCol="0">
            <a:noAutofit/>
          </a:bodyPr>
          <a:lstStyle>
            <a:lvl1pPr marL="0" indent="0" algn="l" defTabSz="650001" rtl="0" eaLnBrk="1" latinLnBrk="0" hangingPunct="1">
              <a:spcBef>
                <a:spcPct val="20000"/>
              </a:spcBef>
              <a:buFont typeface="Arial"/>
              <a:buNone/>
              <a:defRPr sz="4400" kern="1200" cap="none" baseline="0">
                <a:solidFill>
                  <a:srgbClr val="FFFFFF"/>
                </a:solidFill>
                <a:latin typeface="+mn-lt"/>
                <a:ea typeface="+mn-ea"/>
                <a:cs typeface="+mn-cs"/>
              </a:defRPr>
            </a:lvl1pPr>
            <a:lvl2pPr marL="650001" indent="0" algn="l" defTabSz="650001" rtl="0" eaLnBrk="1" latinLnBrk="0" hangingPunct="1">
              <a:spcBef>
                <a:spcPct val="20000"/>
              </a:spcBef>
              <a:buFont typeface="Arial"/>
              <a:buNone/>
              <a:defRPr sz="4000" kern="1200">
                <a:solidFill>
                  <a:schemeClr val="tx1"/>
                </a:solidFill>
                <a:latin typeface="+mn-lt"/>
                <a:ea typeface="+mn-ea"/>
                <a:cs typeface="+mn-cs"/>
              </a:defRPr>
            </a:lvl2pPr>
            <a:lvl3pPr marL="1625003" indent="-325001" algn="l" defTabSz="650001" rtl="0" eaLnBrk="1" latinLnBrk="0" hangingPunct="1">
              <a:spcBef>
                <a:spcPct val="20000"/>
              </a:spcBef>
              <a:buFont typeface="Arial"/>
              <a:buChar char="•"/>
              <a:defRPr sz="3200" kern="1200">
                <a:solidFill>
                  <a:schemeClr val="tx1"/>
                </a:solidFill>
                <a:latin typeface="+mn-lt"/>
                <a:ea typeface="+mn-ea"/>
                <a:cs typeface="+mn-cs"/>
              </a:defRPr>
            </a:lvl3pPr>
            <a:lvl4pPr marL="2275004" indent="-325001" algn="l" defTabSz="650001" rtl="0" eaLnBrk="1" latinLnBrk="0" hangingPunct="1">
              <a:spcBef>
                <a:spcPct val="20000"/>
              </a:spcBef>
              <a:buFont typeface="Arial"/>
              <a:buChar char="–"/>
              <a:defRPr sz="3200" kern="1200">
                <a:solidFill>
                  <a:schemeClr val="tx1"/>
                </a:solidFill>
                <a:latin typeface="+mn-lt"/>
                <a:ea typeface="+mn-ea"/>
                <a:cs typeface="+mn-cs"/>
              </a:defRPr>
            </a:lvl4pPr>
            <a:lvl5pPr marL="2925006" indent="-325001" algn="l" defTabSz="650001" rtl="0" eaLnBrk="1" latinLnBrk="0" hangingPunct="1">
              <a:spcBef>
                <a:spcPct val="20000"/>
              </a:spcBef>
              <a:buFont typeface="Arial"/>
              <a:buChar char="»"/>
              <a:defRPr sz="3200" kern="1200">
                <a:solidFill>
                  <a:schemeClr val="tx1"/>
                </a:solidFill>
                <a:latin typeface="+mn-lt"/>
                <a:ea typeface="+mn-ea"/>
                <a:cs typeface="+mn-cs"/>
              </a:defRPr>
            </a:lvl5pPr>
            <a:lvl6pPr marL="3575007" indent="-325001" algn="l" defTabSz="650001" rtl="0" eaLnBrk="1" latinLnBrk="0" hangingPunct="1">
              <a:spcBef>
                <a:spcPct val="20000"/>
              </a:spcBef>
              <a:buFont typeface="Arial"/>
              <a:buChar char="•"/>
              <a:defRPr sz="2800" kern="1200">
                <a:solidFill>
                  <a:schemeClr val="tx1"/>
                </a:solidFill>
                <a:latin typeface="+mn-lt"/>
                <a:ea typeface="+mn-ea"/>
                <a:cs typeface="+mn-cs"/>
              </a:defRPr>
            </a:lvl6pPr>
            <a:lvl7pPr marL="4225008" indent="-325001" algn="l" defTabSz="650001" rtl="0" eaLnBrk="1" latinLnBrk="0" hangingPunct="1">
              <a:spcBef>
                <a:spcPct val="20000"/>
              </a:spcBef>
              <a:buFont typeface="Arial"/>
              <a:buChar char="•"/>
              <a:defRPr sz="2800" kern="1200">
                <a:solidFill>
                  <a:schemeClr val="tx1"/>
                </a:solidFill>
                <a:latin typeface="+mn-lt"/>
                <a:ea typeface="+mn-ea"/>
                <a:cs typeface="+mn-cs"/>
              </a:defRPr>
            </a:lvl7pPr>
            <a:lvl8pPr marL="4875009" indent="-325001" algn="l" defTabSz="650001" rtl="0" eaLnBrk="1" latinLnBrk="0" hangingPunct="1">
              <a:spcBef>
                <a:spcPct val="20000"/>
              </a:spcBef>
              <a:buFont typeface="Arial"/>
              <a:buChar char="•"/>
              <a:defRPr sz="2800" kern="1200">
                <a:solidFill>
                  <a:schemeClr val="tx1"/>
                </a:solidFill>
                <a:latin typeface="+mn-lt"/>
                <a:ea typeface="+mn-ea"/>
                <a:cs typeface="+mn-cs"/>
              </a:defRPr>
            </a:lvl8pPr>
            <a:lvl9pPr marL="5525011" indent="-325001" algn="l" defTabSz="650001" rtl="0" eaLnBrk="1" latinLnBrk="0" hangingPunct="1">
              <a:spcBef>
                <a:spcPct val="20000"/>
              </a:spcBef>
              <a:buFont typeface="Arial"/>
              <a:buChar char="•"/>
              <a:defRPr sz="2800" kern="1200">
                <a:solidFill>
                  <a:schemeClr val="tx1"/>
                </a:solidFill>
                <a:latin typeface="+mn-lt"/>
                <a:ea typeface="+mn-ea"/>
                <a:cs typeface="+mn-cs"/>
              </a:defRPr>
            </a:lvl9pPr>
          </a:lstStyle>
          <a:p>
            <a:r>
              <a:rPr lang="en-GB" sz="4800" dirty="0"/>
              <a:t>Alistair Edwards</a:t>
            </a:r>
          </a:p>
          <a:p>
            <a:r>
              <a:rPr lang="en-GB" sz="4800" dirty="0"/>
              <a:t>ChatGPT</a:t>
            </a:r>
          </a:p>
          <a:p>
            <a:r>
              <a:rPr lang="en-GB" sz="4800" dirty="0"/>
              <a:t>Model answer</a:t>
            </a:r>
          </a:p>
        </p:txBody>
      </p:sp>
    </p:spTree>
    <p:extLst>
      <p:ext uri="{BB962C8B-B14F-4D97-AF65-F5344CB8AC3E}">
        <p14:creationId xmlns:p14="http://schemas.microsoft.com/office/powerpoint/2010/main" val="381301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C9767-B617-4C6C-E769-733454A7FA1F}"/>
              </a:ext>
            </a:extLst>
          </p:cNvPr>
          <p:cNvSpPr>
            <a:spLocks noGrp="1"/>
          </p:cNvSpPr>
          <p:nvPr>
            <p:ph type="ctrTitle"/>
          </p:nvPr>
        </p:nvSpPr>
        <p:spPr/>
        <p:txBody>
          <a:bodyPr/>
          <a:lstStyle/>
          <a:p>
            <a:r>
              <a:rPr lang="en-GB" dirty="0"/>
              <a:t>Question 3</a:t>
            </a:r>
          </a:p>
        </p:txBody>
      </p:sp>
      <p:sp>
        <p:nvSpPr>
          <p:cNvPr id="3" name="Text Placeholder 2">
            <a:extLst>
              <a:ext uri="{FF2B5EF4-FFF2-40B4-BE49-F238E27FC236}">
                <a16:creationId xmlns:a16="http://schemas.microsoft.com/office/drawing/2014/main" id="{FE9EDE68-1D0A-58D6-8C5D-CA43F66CA26B}"/>
              </a:ext>
            </a:extLst>
          </p:cNvPr>
          <p:cNvSpPr>
            <a:spLocks noGrp="1"/>
          </p:cNvSpPr>
          <p:nvPr>
            <p:ph type="body" sz="quarter" idx="10"/>
          </p:nvPr>
        </p:nvSpPr>
        <p:spPr/>
        <p:txBody>
          <a:bodyPr/>
          <a:lstStyle/>
          <a:p>
            <a:r>
              <a:rPr lang="en-GB" dirty="0"/>
              <a:t>How do you know Edward lived before the present-day?</a:t>
            </a:r>
          </a:p>
        </p:txBody>
      </p:sp>
      <p:sp>
        <p:nvSpPr>
          <p:cNvPr id="4" name="Text Placeholder 3">
            <a:extLst>
              <a:ext uri="{FF2B5EF4-FFF2-40B4-BE49-F238E27FC236}">
                <a16:creationId xmlns:a16="http://schemas.microsoft.com/office/drawing/2014/main" id="{FBF8A920-25CA-0913-4A01-E27F1BAAD364}"/>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496634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D7A-A666-984E-8299-1B92B4836A3F}"/>
              </a:ext>
            </a:extLst>
          </p:cNvPr>
          <p:cNvSpPr>
            <a:spLocks noGrp="1"/>
          </p:cNvSpPr>
          <p:nvPr>
            <p:ph type="ctrTitle"/>
          </p:nvPr>
        </p:nvSpPr>
        <p:spPr/>
        <p:txBody>
          <a:bodyPr>
            <a:noAutofit/>
          </a:bodyPr>
          <a:lstStyle/>
          <a:p>
            <a:r>
              <a:rPr lang="en-US" sz="4800" dirty="0"/>
              <a:t>Dr Alistair D N Edwards</a:t>
            </a:r>
          </a:p>
        </p:txBody>
      </p:sp>
      <p:sp>
        <p:nvSpPr>
          <p:cNvPr id="3" name="Subtitle 2">
            <a:extLst>
              <a:ext uri="{FF2B5EF4-FFF2-40B4-BE49-F238E27FC236}">
                <a16:creationId xmlns:a16="http://schemas.microsoft.com/office/drawing/2014/main" id="{D9EB2DE4-0E91-F04F-BE82-43C2D332A305}"/>
              </a:ext>
            </a:extLst>
          </p:cNvPr>
          <p:cNvSpPr>
            <a:spLocks noGrp="1"/>
          </p:cNvSpPr>
          <p:nvPr>
            <p:ph type="subTitle" idx="4294967295"/>
          </p:nvPr>
        </p:nvSpPr>
        <p:spPr>
          <a:xfrm>
            <a:off x="974527" y="3729462"/>
            <a:ext cx="6944830" cy="776599"/>
          </a:xfrm>
        </p:spPr>
        <p:txBody>
          <a:bodyPr>
            <a:normAutofit fontScale="92500" lnSpcReduction="10000"/>
          </a:bodyPr>
          <a:lstStyle/>
          <a:p>
            <a:r>
              <a:rPr lang="en-US" cap="none" dirty="0">
                <a:solidFill>
                  <a:schemeClr val="bg1"/>
                </a:solidFill>
              </a:rPr>
              <a:t>Career</a:t>
            </a:r>
          </a:p>
        </p:txBody>
      </p:sp>
      <p:sp>
        <p:nvSpPr>
          <p:cNvPr id="6" name="Text Placeholder 5">
            <a:extLst>
              <a:ext uri="{FF2B5EF4-FFF2-40B4-BE49-F238E27FC236}">
                <a16:creationId xmlns:a16="http://schemas.microsoft.com/office/drawing/2014/main" id="{B23D2F81-FEB0-B540-86C2-4E9F2D194ADA}"/>
              </a:ext>
            </a:extLst>
          </p:cNvPr>
          <p:cNvSpPr>
            <a:spLocks noGrp="1"/>
          </p:cNvSpPr>
          <p:nvPr>
            <p:ph type="body" sz="quarter" idx="11"/>
          </p:nvPr>
        </p:nvSpPr>
        <p:spPr>
          <a:xfrm>
            <a:off x="981241" y="4506502"/>
            <a:ext cx="6936439" cy="4424895"/>
          </a:xfrm>
        </p:spPr>
        <p:txBody>
          <a:bodyPr/>
          <a:lstStyle/>
          <a:p>
            <a:r>
              <a:rPr lang="en-US" sz="3200" dirty="0"/>
              <a:t>University of Manchester Institute of Science &amp; Technology (UMIST)</a:t>
            </a:r>
          </a:p>
          <a:p>
            <a:pPr lvl="1"/>
            <a:r>
              <a:rPr lang="en-US" sz="2800" dirty="0"/>
              <a:t>Computer Officer</a:t>
            </a:r>
          </a:p>
          <a:p>
            <a:r>
              <a:rPr lang="en-US" sz="3200" dirty="0"/>
              <a:t>Open University</a:t>
            </a:r>
          </a:p>
          <a:p>
            <a:pPr lvl="1"/>
            <a:r>
              <a:rPr lang="en-US" sz="2800" dirty="0"/>
              <a:t>Lecturer</a:t>
            </a:r>
          </a:p>
          <a:p>
            <a:r>
              <a:rPr lang="en-US" sz="3200" dirty="0"/>
              <a:t>University of York</a:t>
            </a:r>
          </a:p>
          <a:p>
            <a:pPr lvl="1"/>
            <a:r>
              <a:rPr lang="en-US" sz="2800" dirty="0"/>
              <a:t>Senior Lecturer</a:t>
            </a:r>
          </a:p>
          <a:p>
            <a:pPr lvl="1"/>
            <a:r>
              <a:rPr lang="en-US" sz="2800" dirty="0"/>
              <a:t>Honorary Fellow</a:t>
            </a:r>
          </a:p>
        </p:txBody>
      </p:sp>
    </p:spTree>
    <p:extLst>
      <p:ext uri="{BB962C8B-B14F-4D97-AF65-F5344CB8AC3E}">
        <p14:creationId xmlns:p14="http://schemas.microsoft.com/office/powerpoint/2010/main" val="154722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left)">
                                      <p:cBhvr>
                                        <p:cTn id="16" dur="500"/>
                                        <p:tgtEl>
                                          <p:spTgt spid="6">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wipe(left)">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wipe(left)">
                                      <p:cBhvr>
                                        <p:cTn id="25" dur="500"/>
                                        <p:tgtEl>
                                          <p:spTgt spid="6">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wipe(left)">
                                      <p:cBhvr>
                                        <p:cTn id="29" dur="500"/>
                                        <p:tgtEl>
                                          <p:spTgt spid="6">
                                            <p:txEl>
                                              <p:pRg st="5" end="5"/>
                                            </p:txEl>
                                          </p:spTgt>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wipe(left)">
                                      <p:cBhvr>
                                        <p:cTn id="33"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4F4A-D3B1-37B7-98A6-1FFFDA5FE2DD}"/>
              </a:ext>
            </a:extLst>
          </p:cNvPr>
          <p:cNvSpPr>
            <a:spLocks noGrp="1"/>
          </p:cNvSpPr>
          <p:nvPr>
            <p:ph type="ctrTitle"/>
          </p:nvPr>
        </p:nvSpPr>
        <p:spPr/>
        <p:txBody>
          <a:bodyPr/>
          <a:lstStyle/>
          <a:p>
            <a:r>
              <a:rPr lang="en-GB" dirty="0"/>
              <a:t>Answer A</a:t>
            </a:r>
          </a:p>
        </p:txBody>
      </p:sp>
      <p:sp>
        <p:nvSpPr>
          <p:cNvPr id="3" name="Text Placeholder 2">
            <a:extLst>
              <a:ext uri="{FF2B5EF4-FFF2-40B4-BE49-F238E27FC236}">
                <a16:creationId xmlns:a16="http://schemas.microsoft.com/office/drawing/2014/main" id="{254C79FB-F740-7A00-264D-633C3094B43D}"/>
              </a:ext>
            </a:extLst>
          </p:cNvPr>
          <p:cNvSpPr>
            <a:spLocks noGrp="1"/>
          </p:cNvSpPr>
          <p:nvPr>
            <p:ph type="body" sz="quarter" idx="10"/>
          </p:nvPr>
        </p:nvSpPr>
        <p:spPr/>
        <p:txBody>
          <a:bodyPr/>
          <a:lstStyle/>
          <a:p>
            <a:r>
              <a:rPr lang="en-GB" dirty="0"/>
              <a:t>You know Edward lived before the present day because of the reference to ‘shillings’ and ‘half a crown’.</a:t>
            </a:r>
          </a:p>
        </p:txBody>
      </p:sp>
      <p:sp>
        <p:nvSpPr>
          <p:cNvPr id="4" name="Text Placeholder 3">
            <a:extLst>
              <a:ext uri="{FF2B5EF4-FFF2-40B4-BE49-F238E27FC236}">
                <a16:creationId xmlns:a16="http://schemas.microsoft.com/office/drawing/2014/main" id="{2430C66D-D43E-119F-F0D6-BFEB60AF64C0}"/>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9099282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276E-E56E-1C2D-BF33-F1ABD4B90570}"/>
              </a:ext>
            </a:extLst>
          </p:cNvPr>
          <p:cNvSpPr>
            <a:spLocks noGrp="1"/>
          </p:cNvSpPr>
          <p:nvPr>
            <p:ph type="ctrTitle"/>
          </p:nvPr>
        </p:nvSpPr>
        <p:spPr/>
        <p:txBody>
          <a:bodyPr/>
          <a:lstStyle/>
          <a:p>
            <a:r>
              <a:rPr lang="en-GB" dirty="0"/>
              <a:t>Answer B</a:t>
            </a:r>
          </a:p>
        </p:txBody>
      </p:sp>
      <p:sp>
        <p:nvSpPr>
          <p:cNvPr id="3" name="Text Placeholder 2">
            <a:extLst>
              <a:ext uri="{FF2B5EF4-FFF2-40B4-BE49-F238E27FC236}">
                <a16:creationId xmlns:a16="http://schemas.microsoft.com/office/drawing/2014/main" id="{810CC00B-E8A2-F70F-6953-35F65AEAF1C5}"/>
              </a:ext>
            </a:extLst>
          </p:cNvPr>
          <p:cNvSpPr>
            <a:spLocks noGrp="1"/>
          </p:cNvSpPr>
          <p:nvPr>
            <p:ph type="body" sz="quarter" idx="10"/>
          </p:nvPr>
        </p:nvSpPr>
        <p:spPr/>
        <p:txBody>
          <a:bodyPr/>
          <a:lstStyle/>
          <a:p>
            <a:r>
              <a:rPr lang="en-GB" sz="4000" dirty="0"/>
              <a:t>There are several clues. Firstly, money is expressed in shillings, and shillings ceased to be used from the 1970s. Furthermore the amounts are small by modern standards. Evidently at the time, thirty shillings was sufficient to live on for a week. Finally, the language and descriptions are dated.</a:t>
            </a:r>
          </a:p>
        </p:txBody>
      </p:sp>
      <p:sp>
        <p:nvSpPr>
          <p:cNvPr id="4" name="Text Placeholder 3">
            <a:extLst>
              <a:ext uri="{FF2B5EF4-FFF2-40B4-BE49-F238E27FC236}">
                <a16:creationId xmlns:a16="http://schemas.microsoft.com/office/drawing/2014/main" id="{6EB51C52-B729-73C8-E942-FE38885D66A9}"/>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8358292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FBE17-6A27-BA25-695F-CAC24AC6E13E}"/>
              </a:ext>
            </a:extLst>
          </p:cNvPr>
          <p:cNvSpPr>
            <a:spLocks noGrp="1"/>
          </p:cNvSpPr>
          <p:nvPr>
            <p:ph type="ctrTitle"/>
          </p:nvPr>
        </p:nvSpPr>
        <p:spPr/>
        <p:txBody>
          <a:bodyPr/>
          <a:lstStyle/>
          <a:p>
            <a:r>
              <a:rPr lang="en-GB" dirty="0"/>
              <a:t>Answer C</a:t>
            </a:r>
          </a:p>
        </p:txBody>
      </p:sp>
      <p:sp>
        <p:nvSpPr>
          <p:cNvPr id="3" name="Text Placeholder 2">
            <a:extLst>
              <a:ext uri="{FF2B5EF4-FFF2-40B4-BE49-F238E27FC236}">
                <a16:creationId xmlns:a16="http://schemas.microsoft.com/office/drawing/2014/main" id="{ACD93378-829B-7A76-72CC-6BB13CA3F472}"/>
              </a:ext>
            </a:extLst>
          </p:cNvPr>
          <p:cNvSpPr>
            <a:spLocks noGrp="1"/>
          </p:cNvSpPr>
          <p:nvPr>
            <p:ph type="body" sz="quarter" idx="10"/>
          </p:nvPr>
        </p:nvSpPr>
        <p:spPr/>
        <p:txBody>
          <a:bodyPr/>
          <a:lstStyle/>
          <a:p>
            <a:r>
              <a:rPr lang="en-GB" sz="2000" dirty="0"/>
              <a:t>The passage doesn't explicitly mention the time period or the present-day, so any assertion about when Edward lived is an inference based on the information provided. However, certain phrases and descriptions in the passage may give clues that the setting is not in the present-day, at least as of my knowledge </a:t>
            </a:r>
            <a:r>
              <a:rPr lang="en-GB" sz="2000" dirty="0" err="1"/>
              <a:t>cutoff</a:t>
            </a:r>
            <a:r>
              <a:rPr lang="en-GB" sz="2000" dirty="0"/>
              <a:t> in January 2022.</a:t>
            </a:r>
          </a:p>
          <a:p>
            <a:endParaRPr lang="en-GB" sz="2000" dirty="0"/>
          </a:p>
          <a:p>
            <a:r>
              <a:rPr lang="en-GB" sz="2000" dirty="0"/>
              <a:t>For example, the mention of earning ‘half a crown a week’ and ‘thirty shillings a week’ suggests a time when British currency included crowns and shillings. The use of these older British currency units was more common in the past, and they are not part of the contemporary currency system. Additionally, phrases like ‘a lad of fourteen’ and the overall tone of the passage may evoke a sense of a bygone era.</a:t>
            </a:r>
          </a:p>
          <a:p>
            <a:endParaRPr lang="en-GB" sz="2000" dirty="0"/>
          </a:p>
          <a:p>
            <a:r>
              <a:rPr lang="en-GB" sz="2000" dirty="0"/>
              <a:t>It's important to note that the passage itself doesn't provide a clear time frame, and any conclusion about the time period is speculative based on contextual cues.</a:t>
            </a:r>
          </a:p>
          <a:p>
            <a:endParaRPr lang="en-GB" sz="2000" dirty="0"/>
          </a:p>
          <a:p>
            <a:endParaRPr lang="en-GB" sz="2000" dirty="0"/>
          </a:p>
        </p:txBody>
      </p:sp>
    </p:spTree>
    <p:extLst>
      <p:ext uri="{BB962C8B-B14F-4D97-AF65-F5344CB8AC3E}">
        <p14:creationId xmlns:p14="http://schemas.microsoft.com/office/powerpoint/2010/main" val="40627638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65592-07E6-F7FB-0E43-830056A797ED}"/>
              </a:ext>
            </a:extLst>
          </p:cNvPr>
          <p:cNvSpPr>
            <a:spLocks noGrp="1"/>
          </p:cNvSpPr>
          <p:nvPr>
            <p:ph type="ctrTitle"/>
          </p:nvPr>
        </p:nvSpPr>
        <p:spPr/>
        <p:txBody>
          <a:bodyPr/>
          <a:lstStyle/>
          <a:p>
            <a:r>
              <a:rPr lang="en-GB" dirty="0"/>
              <a:t>Which was which?</a:t>
            </a:r>
          </a:p>
        </p:txBody>
      </p:sp>
      <p:sp>
        <p:nvSpPr>
          <p:cNvPr id="3" name="Text Placeholder 2">
            <a:extLst>
              <a:ext uri="{FF2B5EF4-FFF2-40B4-BE49-F238E27FC236}">
                <a16:creationId xmlns:a16="http://schemas.microsoft.com/office/drawing/2014/main" id="{A3E0C994-6429-7DCF-8766-D519E408936A}"/>
              </a:ext>
            </a:extLst>
          </p:cNvPr>
          <p:cNvSpPr>
            <a:spLocks noGrp="1"/>
          </p:cNvSpPr>
          <p:nvPr>
            <p:ph type="body" sz="quarter" idx="10"/>
          </p:nvPr>
        </p:nvSpPr>
        <p:spPr>
          <a:xfrm>
            <a:off x="989965" y="3776940"/>
            <a:ext cx="987692" cy="3644940"/>
          </a:xfrm>
        </p:spPr>
        <p:txBody>
          <a:bodyPr/>
          <a:lstStyle/>
          <a:p>
            <a:r>
              <a:rPr lang="en-GB" sz="4800" dirty="0"/>
              <a:t>A</a:t>
            </a:r>
          </a:p>
          <a:p>
            <a:r>
              <a:rPr lang="en-GB" sz="4800" dirty="0"/>
              <a:t>B</a:t>
            </a:r>
          </a:p>
          <a:p>
            <a:r>
              <a:rPr lang="en-GB" sz="4800" dirty="0"/>
              <a:t>C</a:t>
            </a:r>
          </a:p>
        </p:txBody>
      </p:sp>
      <p:sp>
        <p:nvSpPr>
          <p:cNvPr id="4" name="Text Placeholder 3">
            <a:extLst>
              <a:ext uri="{FF2B5EF4-FFF2-40B4-BE49-F238E27FC236}">
                <a16:creationId xmlns:a16="http://schemas.microsoft.com/office/drawing/2014/main" id="{C08528C0-9C2D-28A5-32BE-90D0155DD1AF}"/>
              </a:ext>
            </a:extLst>
          </p:cNvPr>
          <p:cNvSpPr>
            <a:spLocks noGrp="1"/>
          </p:cNvSpPr>
          <p:nvPr>
            <p:ph type="body" sz="quarter" idx="11"/>
          </p:nvPr>
        </p:nvSpPr>
        <p:spPr/>
        <p:txBody>
          <a:bodyPr/>
          <a:lstStyle/>
          <a:p>
            <a:endParaRPr lang="en-GB"/>
          </a:p>
        </p:txBody>
      </p:sp>
      <p:sp>
        <p:nvSpPr>
          <p:cNvPr id="5" name="Text Placeholder 2">
            <a:extLst>
              <a:ext uri="{FF2B5EF4-FFF2-40B4-BE49-F238E27FC236}">
                <a16:creationId xmlns:a16="http://schemas.microsoft.com/office/drawing/2014/main" id="{8376074D-79DE-BD6B-9AB6-EC15F063E3FD}"/>
              </a:ext>
            </a:extLst>
          </p:cNvPr>
          <p:cNvSpPr txBox="1">
            <a:spLocks/>
          </p:cNvSpPr>
          <p:nvPr/>
        </p:nvSpPr>
        <p:spPr>
          <a:xfrm>
            <a:off x="1977657" y="3797766"/>
            <a:ext cx="9122734" cy="3644940"/>
          </a:xfrm>
          <a:prstGeom prst="rect">
            <a:avLst/>
          </a:prstGeom>
        </p:spPr>
        <p:txBody>
          <a:bodyPr vert="horz" lIns="130000" tIns="65000" rIns="130000" bIns="65000" rtlCol="0">
            <a:noAutofit/>
          </a:bodyPr>
          <a:lstStyle>
            <a:lvl1pPr marL="0" indent="0" algn="l" defTabSz="650001" rtl="0" eaLnBrk="1" latinLnBrk="0" hangingPunct="1">
              <a:spcBef>
                <a:spcPct val="20000"/>
              </a:spcBef>
              <a:buFont typeface="Arial"/>
              <a:buNone/>
              <a:defRPr sz="4400" kern="1200" cap="none" baseline="0">
                <a:solidFill>
                  <a:srgbClr val="FFFFFF"/>
                </a:solidFill>
                <a:latin typeface="+mn-lt"/>
                <a:ea typeface="+mn-ea"/>
                <a:cs typeface="+mn-cs"/>
              </a:defRPr>
            </a:lvl1pPr>
            <a:lvl2pPr marL="650001" indent="0" algn="l" defTabSz="650001" rtl="0" eaLnBrk="1" latinLnBrk="0" hangingPunct="1">
              <a:spcBef>
                <a:spcPct val="20000"/>
              </a:spcBef>
              <a:buFont typeface="Arial"/>
              <a:buNone/>
              <a:defRPr sz="4000" kern="1200">
                <a:solidFill>
                  <a:schemeClr val="tx1"/>
                </a:solidFill>
                <a:latin typeface="+mn-lt"/>
                <a:ea typeface="+mn-ea"/>
                <a:cs typeface="+mn-cs"/>
              </a:defRPr>
            </a:lvl2pPr>
            <a:lvl3pPr marL="1625003" indent="-325001" algn="l" defTabSz="650001" rtl="0" eaLnBrk="1" latinLnBrk="0" hangingPunct="1">
              <a:spcBef>
                <a:spcPct val="20000"/>
              </a:spcBef>
              <a:buFont typeface="Arial"/>
              <a:buChar char="•"/>
              <a:defRPr sz="3200" kern="1200">
                <a:solidFill>
                  <a:schemeClr val="tx1"/>
                </a:solidFill>
                <a:latin typeface="+mn-lt"/>
                <a:ea typeface="+mn-ea"/>
                <a:cs typeface="+mn-cs"/>
              </a:defRPr>
            </a:lvl3pPr>
            <a:lvl4pPr marL="2275004" indent="-325001" algn="l" defTabSz="650001" rtl="0" eaLnBrk="1" latinLnBrk="0" hangingPunct="1">
              <a:spcBef>
                <a:spcPct val="20000"/>
              </a:spcBef>
              <a:buFont typeface="Arial"/>
              <a:buChar char="–"/>
              <a:defRPr sz="3200" kern="1200">
                <a:solidFill>
                  <a:schemeClr val="tx1"/>
                </a:solidFill>
                <a:latin typeface="+mn-lt"/>
                <a:ea typeface="+mn-ea"/>
                <a:cs typeface="+mn-cs"/>
              </a:defRPr>
            </a:lvl4pPr>
            <a:lvl5pPr marL="2925006" indent="-325001" algn="l" defTabSz="650001" rtl="0" eaLnBrk="1" latinLnBrk="0" hangingPunct="1">
              <a:spcBef>
                <a:spcPct val="20000"/>
              </a:spcBef>
              <a:buFont typeface="Arial"/>
              <a:buChar char="»"/>
              <a:defRPr sz="3200" kern="1200">
                <a:solidFill>
                  <a:schemeClr val="tx1"/>
                </a:solidFill>
                <a:latin typeface="+mn-lt"/>
                <a:ea typeface="+mn-ea"/>
                <a:cs typeface="+mn-cs"/>
              </a:defRPr>
            </a:lvl5pPr>
            <a:lvl6pPr marL="3575007" indent="-325001" algn="l" defTabSz="650001" rtl="0" eaLnBrk="1" latinLnBrk="0" hangingPunct="1">
              <a:spcBef>
                <a:spcPct val="20000"/>
              </a:spcBef>
              <a:buFont typeface="Arial"/>
              <a:buChar char="•"/>
              <a:defRPr sz="2800" kern="1200">
                <a:solidFill>
                  <a:schemeClr val="tx1"/>
                </a:solidFill>
                <a:latin typeface="+mn-lt"/>
                <a:ea typeface="+mn-ea"/>
                <a:cs typeface="+mn-cs"/>
              </a:defRPr>
            </a:lvl6pPr>
            <a:lvl7pPr marL="4225008" indent="-325001" algn="l" defTabSz="650001" rtl="0" eaLnBrk="1" latinLnBrk="0" hangingPunct="1">
              <a:spcBef>
                <a:spcPct val="20000"/>
              </a:spcBef>
              <a:buFont typeface="Arial"/>
              <a:buChar char="•"/>
              <a:defRPr sz="2800" kern="1200">
                <a:solidFill>
                  <a:schemeClr val="tx1"/>
                </a:solidFill>
                <a:latin typeface="+mn-lt"/>
                <a:ea typeface="+mn-ea"/>
                <a:cs typeface="+mn-cs"/>
              </a:defRPr>
            </a:lvl7pPr>
            <a:lvl8pPr marL="4875009" indent="-325001" algn="l" defTabSz="650001" rtl="0" eaLnBrk="1" latinLnBrk="0" hangingPunct="1">
              <a:spcBef>
                <a:spcPct val="20000"/>
              </a:spcBef>
              <a:buFont typeface="Arial"/>
              <a:buChar char="•"/>
              <a:defRPr sz="2800" kern="1200">
                <a:solidFill>
                  <a:schemeClr val="tx1"/>
                </a:solidFill>
                <a:latin typeface="+mn-lt"/>
                <a:ea typeface="+mn-ea"/>
                <a:cs typeface="+mn-cs"/>
              </a:defRPr>
            </a:lvl8pPr>
            <a:lvl9pPr marL="5525011" indent="-325001" algn="l" defTabSz="650001" rtl="0" eaLnBrk="1" latinLnBrk="0" hangingPunct="1">
              <a:spcBef>
                <a:spcPct val="20000"/>
              </a:spcBef>
              <a:buFont typeface="Arial"/>
              <a:buChar char="•"/>
              <a:defRPr sz="2800" kern="1200">
                <a:solidFill>
                  <a:schemeClr val="tx1"/>
                </a:solidFill>
                <a:latin typeface="+mn-lt"/>
                <a:ea typeface="+mn-ea"/>
                <a:cs typeface="+mn-cs"/>
              </a:defRPr>
            </a:lvl9pPr>
          </a:lstStyle>
          <a:p>
            <a:r>
              <a:rPr lang="en-GB" sz="4800" dirty="0"/>
              <a:t>Model answer</a:t>
            </a:r>
          </a:p>
          <a:p>
            <a:r>
              <a:rPr lang="en-GB" sz="4800" dirty="0"/>
              <a:t>Alistair Edwards</a:t>
            </a:r>
          </a:p>
          <a:p>
            <a:r>
              <a:rPr lang="en-GB" sz="4800" dirty="0"/>
              <a:t>ChatGPT</a:t>
            </a:r>
          </a:p>
        </p:txBody>
      </p:sp>
    </p:spTree>
    <p:extLst>
      <p:ext uri="{BB962C8B-B14F-4D97-AF65-F5344CB8AC3E}">
        <p14:creationId xmlns:p14="http://schemas.microsoft.com/office/powerpoint/2010/main" val="312881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BE0E7-FFB2-05CA-51F7-FB304FFEE968}"/>
              </a:ext>
            </a:extLst>
          </p:cNvPr>
          <p:cNvSpPr>
            <a:spLocks noGrp="1"/>
          </p:cNvSpPr>
          <p:nvPr>
            <p:ph type="ctrTitle"/>
          </p:nvPr>
        </p:nvSpPr>
        <p:spPr/>
        <p:txBody>
          <a:bodyPr/>
          <a:lstStyle/>
          <a:p>
            <a:r>
              <a:rPr lang="en-GB" dirty="0"/>
              <a:t>Conclusions?</a:t>
            </a:r>
          </a:p>
        </p:txBody>
      </p:sp>
      <p:sp>
        <p:nvSpPr>
          <p:cNvPr id="3" name="Text Placeholder 2">
            <a:extLst>
              <a:ext uri="{FF2B5EF4-FFF2-40B4-BE49-F238E27FC236}">
                <a16:creationId xmlns:a16="http://schemas.microsoft.com/office/drawing/2014/main" id="{155D2087-21DB-9135-61D9-75FFD320E459}"/>
              </a:ext>
            </a:extLst>
          </p:cNvPr>
          <p:cNvSpPr>
            <a:spLocks noGrp="1"/>
          </p:cNvSpPr>
          <p:nvPr>
            <p:ph type="body" sz="quarter" idx="10"/>
          </p:nvPr>
        </p:nvSpPr>
        <p:spPr/>
        <p:txBody>
          <a:bodyPr/>
          <a:lstStyle/>
          <a:p>
            <a:r>
              <a:rPr lang="en-GB" dirty="0"/>
              <a:t>All answers would have got full marks?</a:t>
            </a:r>
          </a:p>
          <a:p>
            <a:r>
              <a:rPr lang="en-GB" dirty="0" err="1"/>
              <a:t>ChatGPT’s</a:t>
            </a:r>
            <a:r>
              <a:rPr lang="en-GB" dirty="0"/>
              <a:t> answers are long</a:t>
            </a:r>
          </a:p>
          <a:p>
            <a:pPr lvl="1"/>
            <a:r>
              <a:rPr lang="en-GB" dirty="0">
                <a:solidFill>
                  <a:schemeClr val="bg1"/>
                </a:solidFill>
              </a:rPr>
              <a:t>Too long?</a:t>
            </a:r>
          </a:p>
          <a:p>
            <a:pPr lvl="2"/>
            <a:r>
              <a:rPr lang="en-GB" sz="3600" dirty="0">
                <a:solidFill>
                  <a:schemeClr val="bg1"/>
                </a:solidFill>
              </a:rPr>
              <a:t>Exam was timed</a:t>
            </a:r>
          </a:p>
        </p:txBody>
      </p:sp>
      <p:sp>
        <p:nvSpPr>
          <p:cNvPr id="4" name="Text Placeholder 3">
            <a:extLst>
              <a:ext uri="{FF2B5EF4-FFF2-40B4-BE49-F238E27FC236}">
                <a16:creationId xmlns:a16="http://schemas.microsoft.com/office/drawing/2014/main" id="{E2910EE0-80CE-DEBE-88F5-F6EB9B8CDCB7}"/>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64570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BE0E7-FFB2-05CA-51F7-FB304FFEE968}"/>
              </a:ext>
            </a:extLst>
          </p:cNvPr>
          <p:cNvSpPr>
            <a:spLocks noGrp="1"/>
          </p:cNvSpPr>
          <p:nvPr>
            <p:ph type="ctrTitle"/>
          </p:nvPr>
        </p:nvSpPr>
        <p:spPr/>
        <p:txBody>
          <a:bodyPr/>
          <a:lstStyle/>
          <a:p>
            <a:r>
              <a:rPr lang="en-GB" dirty="0"/>
              <a:t>Conclusions?</a:t>
            </a:r>
          </a:p>
        </p:txBody>
      </p:sp>
      <p:sp>
        <p:nvSpPr>
          <p:cNvPr id="3" name="Text Placeholder 2">
            <a:extLst>
              <a:ext uri="{FF2B5EF4-FFF2-40B4-BE49-F238E27FC236}">
                <a16:creationId xmlns:a16="http://schemas.microsoft.com/office/drawing/2014/main" id="{155D2087-21DB-9135-61D9-75FFD320E459}"/>
              </a:ext>
            </a:extLst>
          </p:cNvPr>
          <p:cNvSpPr>
            <a:spLocks noGrp="1"/>
          </p:cNvSpPr>
          <p:nvPr>
            <p:ph type="body" sz="quarter" idx="10"/>
          </p:nvPr>
        </p:nvSpPr>
        <p:spPr/>
        <p:txBody>
          <a:bodyPr/>
          <a:lstStyle/>
          <a:p>
            <a:r>
              <a:rPr lang="en-GB" dirty="0"/>
              <a:t>Did ChatGPT understand/comprehend the passage?</a:t>
            </a:r>
            <a:endParaRPr lang="en-GB" sz="3600" dirty="0">
              <a:solidFill>
                <a:schemeClr val="bg1"/>
              </a:solidFill>
            </a:endParaRPr>
          </a:p>
        </p:txBody>
      </p:sp>
      <p:sp>
        <p:nvSpPr>
          <p:cNvPr id="4" name="Text Placeholder 3">
            <a:extLst>
              <a:ext uri="{FF2B5EF4-FFF2-40B4-BE49-F238E27FC236}">
                <a16:creationId xmlns:a16="http://schemas.microsoft.com/office/drawing/2014/main" id="{E2910EE0-80CE-DEBE-88F5-F6EB9B8CDCB7}"/>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08091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University of York Colour Palette">
      <a:dk1>
        <a:srgbClr val="25303B"/>
      </a:dk1>
      <a:lt1>
        <a:srgbClr val="FFFFFF"/>
      </a:lt1>
      <a:dk2>
        <a:srgbClr val="E3E6E5"/>
      </a:dk2>
      <a:lt2>
        <a:srgbClr val="00627D"/>
      </a:lt2>
      <a:accent1>
        <a:srgbClr val="5AB031"/>
      </a:accent1>
      <a:accent2>
        <a:srgbClr val="9067A9"/>
      </a:accent2>
      <a:accent3>
        <a:srgbClr val="E2388C"/>
      </a:accent3>
      <a:accent4>
        <a:srgbClr val="E62A32"/>
      </a:accent4>
      <a:accent5>
        <a:srgbClr val="F18626"/>
      </a:accent5>
      <a:accent6>
        <a:srgbClr val="00ABAA"/>
      </a:accent6>
      <a:hlink>
        <a:srgbClr val="0096D6"/>
      </a:hlink>
      <a:folHlink>
        <a:srgbClr val="E238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oY - Presentation template 4-3 ratio - TEF - 010618-1.pptx" id="{81DAAF04-66D3-9148-9A82-6AAAAB5A352E}" vid="{AA8E0048-02F7-134E-B3F9-549BE14A18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86914</TotalTime>
  <Words>2346</Words>
  <Application>Microsoft Macintosh PowerPoint</Application>
  <PresentationFormat>Custom</PresentationFormat>
  <Paragraphs>374</Paragraphs>
  <Slides>95</Slides>
  <Notes>10</Notes>
  <HiddenSlides>1</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95</vt:i4>
      </vt:variant>
    </vt:vector>
  </HeadingPairs>
  <TitlesOfParts>
    <vt:vector size="102" baseType="lpstr">
      <vt:lpstr>Arial</vt:lpstr>
      <vt:lpstr>Calibri</vt:lpstr>
      <vt:lpstr>Cambria</vt:lpstr>
      <vt:lpstr>Comic Sans MS</vt:lpstr>
      <vt:lpstr>Courier</vt:lpstr>
      <vt:lpstr>Wingdings</vt:lpstr>
      <vt:lpstr>Office Theme</vt:lpstr>
      <vt:lpstr>What Does ChatGPT Understand?</vt:lpstr>
      <vt:lpstr>What Does ChatGPT Understand?</vt:lpstr>
      <vt:lpstr>What does ChatGPT understand?</vt:lpstr>
      <vt:lpstr>The End</vt:lpstr>
      <vt:lpstr>No, seriously</vt:lpstr>
      <vt:lpstr>But first…</vt:lpstr>
      <vt:lpstr>Dr Alistair Edwards</vt:lpstr>
      <vt:lpstr>Dr Alistair D N Edwards</vt:lpstr>
      <vt:lpstr>Dr Alistair D N Edwards</vt:lpstr>
      <vt:lpstr>Career – all in universities</vt:lpstr>
      <vt:lpstr>Honorary Fellow</vt:lpstr>
      <vt:lpstr>‘Lecturer’</vt:lpstr>
      <vt:lpstr>Teaching</vt:lpstr>
      <vt:lpstr>Research</vt:lpstr>
      <vt:lpstr>What is Artificial Intelligence (AI)?</vt:lpstr>
      <vt:lpstr>AI</vt:lpstr>
      <vt:lpstr>Getting a machine to do something that previously could only be done by a person</vt:lpstr>
      <vt:lpstr>Getting a machine to do something that previously could only be done by a person</vt:lpstr>
      <vt:lpstr>Power Loom</vt:lpstr>
      <vt:lpstr>AI Timeline</vt:lpstr>
      <vt:lpstr>1950s</vt:lpstr>
      <vt:lpstr>Programming</vt:lpstr>
      <vt:lpstr>Compilers</vt:lpstr>
      <vt:lpstr>1950s</vt:lpstr>
      <vt:lpstr>1950s</vt:lpstr>
      <vt:lpstr>1950s</vt:lpstr>
      <vt:lpstr>1950s</vt:lpstr>
      <vt:lpstr>AI has experienced highs and lows</vt:lpstr>
      <vt:lpstr>1950s</vt:lpstr>
      <vt:lpstr>1950s</vt:lpstr>
      <vt:lpstr>PowerPoint Presentation</vt:lpstr>
      <vt:lpstr>AI God</vt:lpstr>
      <vt:lpstr>PowerPoint Presentation</vt:lpstr>
      <vt:lpstr>1950s</vt:lpstr>
      <vt:lpstr>PowerPoint Presentation</vt:lpstr>
      <vt:lpstr>PowerPoint Presentation</vt:lpstr>
      <vt:lpstr>AI and chess</vt:lpstr>
      <vt:lpstr>1950s</vt:lpstr>
      <vt:lpstr>PowerPoint Presentation</vt:lpstr>
      <vt:lpstr>PowerPoint Presentation</vt:lpstr>
      <vt:lpstr>1970s</vt:lpstr>
      <vt:lpstr>1980s</vt:lpstr>
      <vt:lpstr>PowerPoint Presentation</vt:lpstr>
      <vt:lpstr>PowerPoint Presentation</vt:lpstr>
      <vt:lpstr>PowerPoint Presentation</vt:lpstr>
      <vt:lpstr>ChatGPT is an LLM</vt:lpstr>
      <vt:lpstr>Predictive text</vt:lpstr>
      <vt:lpstr>The boy hits the ball</vt:lpstr>
      <vt:lpstr>How does predictive text work?</vt:lpstr>
      <vt:lpstr>LLMs are much the same</vt:lpstr>
      <vt:lpstr>The Chinese Room</vt:lpstr>
      <vt:lpstr>Chinese Room</vt:lpstr>
      <vt:lpstr>Chinese Room</vt:lpstr>
      <vt:lpstr>1950s</vt:lpstr>
      <vt:lpstr>Chinese Room</vt:lpstr>
      <vt:lpstr>ChatGPT is like the Chinese room</vt:lpstr>
      <vt:lpstr>Google Translate</vt:lpstr>
      <vt:lpstr>PowerPoint Presentation</vt:lpstr>
      <vt:lpstr>It understands nothing</vt:lpstr>
      <vt:lpstr>Statistical AIs are good</vt:lpstr>
      <vt:lpstr>Other AI technologies can give explanations</vt:lpstr>
      <vt:lpstr>What about a medical AI?</vt:lpstr>
      <vt:lpstr>If a medical AI can explain its reasoning does it understand medicine?</vt:lpstr>
      <vt:lpstr>Summary</vt:lpstr>
      <vt:lpstr>Conclusions</vt:lpstr>
      <vt:lpstr>Question</vt:lpstr>
      <vt:lpstr>Question</vt:lpstr>
      <vt:lpstr>Questions</vt:lpstr>
      <vt:lpstr>Questions and discussion</vt:lpstr>
      <vt:lpstr>Careers</vt:lpstr>
      <vt:lpstr>Careers</vt:lpstr>
      <vt:lpstr>Careers</vt:lpstr>
      <vt:lpstr>Careers</vt:lpstr>
      <vt:lpstr>Careers</vt:lpstr>
      <vt:lpstr>Understanding?</vt:lpstr>
      <vt:lpstr>Understanding = comprehension?</vt:lpstr>
      <vt:lpstr>11+ comprehension question</vt:lpstr>
      <vt:lpstr>Question 1</vt:lpstr>
      <vt:lpstr>3 answers</vt:lpstr>
      <vt:lpstr>Answer A</vt:lpstr>
      <vt:lpstr>Answer B</vt:lpstr>
      <vt:lpstr>Answer C</vt:lpstr>
      <vt:lpstr>Which was which?</vt:lpstr>
      <vt:lpstr>Question 2</vt:lpstr>
      <vt:lpstr>Answer A</vt:lpstr>
      <vt:lpstr>Answer B</vt:lpstr>
      <vt:lpstr>Answer C</vt:lpstr>
      <vt:lpstr>Which was which?</vt:lpstr>
      <vt:lpstr>Question 3</vt:lpstr>
      <vt:lpstr>Answer A</vt:lpstr>
      <vt:lpstr>Answer B</vt:lpstr>
      <vt:lpstr>Answer C</vt:lpstr>
      <vt:lpstr>Which was which?</vt:lpstr>
      <vt:lpstr>Conclusions?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Staying safe on-line</dc:title>
  <dc:creator>Alistair Edwards</dc:creator>
  <cp:lastModifiedBy>Alistair Edwards</cp:lastModifiedBy>
  <cp:revision>137</cp:revision>
  <dcterms:created xsi:type="dcterms:W3CDTF">2020-01-30T23:16:57Z</dcterms:created>
  <dcterms:modified xsi:type="dcterms:W3CDTF">2024-11-30T11:31:51Z</dcterms:modified>
</cp:coreProperties>
</file>